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 id="2147483697" r:id="rId4"/>
    <p:sldMasterId id="2147483709" r:id="rId5"/>
  </p:sldMasterIdLst>
  <p:notesMasterIdLst>
    <p:notesMasterId r:id="rId55"/>
  </p:notesMasterIdLst>
  <p:sldIdLst>
    <p:sldId id="256" r:id="rId6"/>
    <p:sldId id="257" r:id="rId7"/>
    <p:sldId id="258" r:id="rId8"/>
    <p:sldId id="260" r:id="rId9"/>
    <p:sldId id="383" r:id="rId10"/>
    <p:sldId id="265" r:id="rId11"/>
    <p:sldId id="382" r:id="rId12"/>
    <p:sldId id="384" r:id="rId13"/>
    <p:sldId id="385" r:id="rId14"/>
    <p:sldId id="266" r:id="rId15"/>
    <p:sldId id="267" r:id="rId16"/>
    <p:sldId id="386" r:id="rId17"/>
    <p:sldId id="387" r:id="rId18"/>
    <p:sldId id="388" r:id="rId19"/>
    <p:sldId id="268" r:id="rId20"/>
    <p:sldId id="410" r:id="rId21"/>
    <p:sldId id="409" r:id="rId22"/>
    <p:sldId id="411" r:id="rId23"/>
    <p:sldId id="412" r:id="rId24"/>
    <p:sldId id="413" r:id="rId25"/>
    <p:sldId id="270" r:id="rId26"/>
    <p:sldId id="389" r:id="rId27"/>
    <p:sldId id="391" r:id="rId28"/>
    <p:sldId id="427" r:id="rId29"/>
    <p:sldId id="428" r:id="rId30"/>
    <p:sldId id="429" r:id="rId31"/>
    <p:sldId id="430" r:id="rId32"/>
    <p:sldId id="431" r:id="rId33"/>
    <p:sldId id="432" r:id="rId34"/>
    <p:sldId id="433" r:id="rId35"/>
    <p:sldId id="434" r:id="rId36"/>
    <p:sldId id="272" r:id="rId37"/>
    <p:sldId id="394" r:id="rId38"/>
    <p:sldId id="395" r:id="rId39"/>
    <p:sldId id="399" r:id="rId40"/>
    <p:sldId id="400" r:id="rId41"/>
    <p:sldId id="402" r:id="rId42"/>
    <p:sldId id="403" r:id="rId43"/>
    <p:sldId id="408" r:id="rId44"/>
    <p:sldId id="401" r:id="rId45"/>
    <p:sldId id="406" r:id="rId46"/>
    <p:sldId id="404" r:id="rId47"/>
    <p:sldId id="405" r:id="rId48"/>
    <p:sldId id="407" r:id="rId49"/>
    <p:sldId id="435" r:id="rId50"/>
    <p:sldId id="274" r:id="rId51"/>
    <p:sldId id="277" r:id="rId52"/>
    <p:sldId id="393" r:id="rId53"/>
    <p:sldId id="381" r:id="rId5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1"/>
    <p:restoredTop sz="74694"/>
  </p:normalViewPr>
  <p:slideViewPr>
    <p:cSldViewPr snapToGrid="0">
      <p:cViewPr varScale="1">
        <p:scale>
          <a:sx n="94" d="100"/>
          <a:sy n="94" d="100"/>
        </p:scale>
        <p:origin x="18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194A68-918B-7B4A-BF91-9851C364F952}"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4DF455BA-262C-0240-B3E4-0E444434F746}">
      <dgm:prSet phldrT="[Text]"/>
      <dgm:spPr/>
      <dgm:t>
        <a:bodyPr/>
        <a:lstStyle/>
        <a:p>
          <a:r>
            <a:rPr lang="en-GB" dirty="0"/>
            <a:t>sites</a:t>
          </a:r>
        </a:p>
      </dgm:t>
    </dgm:pt>
    <dgm:pt modelId="{A10AD8C3-38DB-A442-AF86-AE30FE24CF48}" type="parTrans" cxnId="{9CD5AE71-718F-1B47-A2CE-69B07EC56E90}">
      <dgm:prSet/>
      <dgm:spPr/>
      <dgm:t>
        <a:bodyPr/>
        <a:lstStyle/>
        <a:p>
          <a:endParaRPr lang="en-GB"/>
        </a:p>
      </dgm:t>
    </dgm:pt>
    <dgm:pt modelId="{DE2EE92C-D20A-D648-BC33-AB76E0FA0313}" type="sibTrans" cxnId="{9CD5AE71-718F-1B47-A2CE-69B07EC56E90}">
      <dgm:prSet/>
      <dgm:spPr/>
      <dgm:t>
        <a:bodyPr/>
        <a:lstStyle/>
        <a:p>
          <a:endParaRPr lang="en-GB"/>
        </a:p>
      </dgm:t>
    </dgm:pt>
    <dgm:pt modelId="{C582AAC9-C521-2D45-ADC2-2FDFA3668E4C}">
      <dgm:prSet phldrT="[Text]"/>
      <dgm:spPr/>
      <dgm:t>
        <a:bodyPr/>
        <a:lstStyle/>
        <a:p>
          <a:r>
            <a:rPr lang="en-GB" dirty="0"/>
            <a:t>workout</a:t>
          </a:r>
        </a:p>
      </dgm:t>
    </dgm:pt>
    <dgm:pt modelId="{1F161776-D864-FF4D-A03A-AA9A6B840F46}" type="parTrans" cxnId="{FFDAE96A-0983-0746-BFC8-28112A2506A5}">
      <dgm:prSet/>
      <dgm:spPr/>
      <dgm:t>
        <a:bodyPr/>
        <a:lstStyle/>
        <a:p>
          <a:endParaRPr lang="en-GB"/>
        </a:p>
      </dgm:t>
    </dgm:pt>
    <dgm:pt modelId="{BD1B7A00-463F-8D49-AC15-92CF669ACF56}" type="sibTrans" cxnId="{FFDAE96A-0983-0746-BFC8-28112A2506A5}">
      <dgm:prSet/>
      <dgm:spPr/>
      <dgm:t>
        <a:bodyPr/>
        <a:lstStyle/>
        <a:p>
          <a:endParaRPr lang="en-GB"/>
        </a:p>
      </dgm:t>
    </dgm:pt>
    <dgm:pt modelId="{6256C271-C3F5-5141-8567-DD413BDFDED8}">
      <dgm:prSet phldrT="[Text]"/>
      <dgm:spPr/>
      <dgm:t>
        <a:bodyPr/>
        <a:lstStyle/>
        <a:p>
          <a:r>
            <a:rPr lang="en-SG" dirty="0"/>
            <a:t>monitor gestures</a:t>
          </a:r>
          <a:endParaRPr lang="en-GB" dirty="0"/>
        </a:p>
      </dgm:t>
    </dgm:pt>
    <dgm:pt modelId="{A69549A0-6CFF-3049-A68A-6F0173D08DE4}" type="parTrans" cxnId="{613AEAE2-1AB8-DA4F-801E-5788CC90754F}">
      <dgm:prSet/>
      <dgm:spPr/>
      <dgm:t>
        <a:bodyPr/>
        <a:lstStyle/>
        <a:p>
          <a:endParaRPr lang="en-GB"/>
        </a:p>
      </dgm:t>
    </dgm:pt>
    <dgm:pt modelId="{444B0135-4672-E247-9C88-21F14DD4FE8A}" type="sibTrans" cxnId="{613AEAE2-1AB8-DA4F-801E-5788CC90754F}">
      <dgm:prSet/>
      <dgm:spPr/>
      <dgm:t>
        <a:bodyPr/>
        <a:lstStyle/>
        <a:p>
          <a:endParaRPr lang="en-GB"/>
        </a:p>
      </dgm:t>
    </dgm:pt>
    <dgm:pt modelId="{69EAF049-355E-154A-8FB0-008868D35B8B}">
      <dgm:prSet phldrT="[Text]"/>
      <dgm:spPr/>
      <dgm:t>
        <a:bodyPr/>
        <a:lstStyle/>
        <a:p>
          <a:r>
            <a:rPr lang="en-GB" dirty="0"/>
            <a:t>sharing</a:t>
          </a:r>
        </a:p>
      </dgm:t>
    </dgm:pt>
    <dgm:pt modelId="{45362F38-2ED9-034A-9B43-F8B1D1E5308A}" type="parTrans" cxnId="{4CFB237D-BCC2-8748-BF0D-E2C359654C2E}">
      <dgm:prSet/>
      <dgm:spPr/>
      <dgm:t>
        <a:bodyPr/>
        <a:lstStyle/>
        <a:p>
          <a:endParaRPr lang="en-GB"/>
        </a:p>
      </dgm:t>
    </dgm:pt>
    <dgm:pt modelId="{AE93B8F9-771F-7B41-AB8C-B19E6F32B778}" type="sibTrans" cxnId="{4CFB237D-BCC2-8748-BF0D-E2C359654C2E}">
      <dgm:prSet/>
      <dgm:spPr/>
      <dgm:t>
        <a:bodyPr/>
        <a:lstStyle/>
        <a:p>
          <a:endParaRPr lang="en-GB"/>
        </a:p>
      </dgm:t>
    </dgm:pt>
    <dgm:pt modelId="{6D730ECD-8F97-8D40-8FA1-B86E1C7E0FEB}">
      <dgm:prSet phldrT="[Text]"/>
      <dgm:spPr/>
      <dgm:t>
        <a:bodyPr/>
        <a:lstStyle/>
        <a:p>
          <a:r>
            <a:rPr lang="en-SG" dirty="0"/>
            <a:t>blogs</a:t>
          </a:r>
          <a:endParaRPr lang="en-GB" dirty="0"/>
        </a:p>
      </dgm:t>
    </dgm:pt>
    <dgm:pt modelId="{C504DA6A-01CD-5E4C-A4B4-1008F02F69CF}" type="parTrans" cxnId="{AD4CDC96-2C7D-EA4A-B7A2-53E3D95C7FA4}">
      <dgm:prSet/>
      <dgm:spPr/>
      <dgm:t>
        <a:bodyPr/>
        <a:lstStyle/>
        <a:p>
          <a:endParaRPr lang="en-GB"/>
        </a:p>
      </dgm:t>
    </dgm:pt>
    <dgm:pt modelId="{D7A07715-C9C6-EA48-8D2F-0B729E24CC98}" type="sibTrans" cxnId="{AD4CDC96-2C7D-EA4A-B7A2-53E3D95C7FA4}">
      <dgm:prSet/>
      <dgm:spPr/>
      <dgm:t>
        <a:bodyPr/>
        <a:lstStyle/>
        <a:p>
          <a:endParaRPr lang="en-GB"/>
        </a:p>
      </dgm:t>
    </dgm:pt>
    <dgm:pt modelId="{1B7C3A68-EA3A-F64B-BE6E-4D0ACBFBEAF3}">
      <dgm:prSet phldrT="[Text]"/>
      <dgm:spPr/>
      <dgm:t>
        <a:bodyPr/>
        <a:lstStyle/>
        <a:p>
          <a:r>
            <a:rPr lang="en-GB" dirty="0"/>
            <a:t>plan</a:t>
          </a:r>
        </a:p>
      </dgm:t>
    </dgm:pt>
    <dgm:pt modelId="{8B5FD969-2B08-FE4B-9C46-83E67301F949}" type="parTrans" cxnId="{2B7F4D23-F2F0-3341-92E3-40BB396077EC}">
      <dgm:prSet/>
      <dgm:spPr/>
      <dgm:t>
        <a:bodyPr/>
        <a:lstStyle/>
        <a:p>
          <a:endParaRPr lang="en-GB"/>
        </a:p>
      </dgm:t>
    </dgm:pt>
    <dgm:pt modelId="{42366B97-A317-4E41-A346-F21397A7ABC4}" type="sibTrans" cxnId="{2B7F4D23-F2F0-3341-92E3-40BB396077EC}">
      <dgm:prSet/>
      <dgm:spPr/>
      <dgm:t>
        <a:bodyPr/>
        <a:lstStyle/>
        <a:p>
          <a:endParaRPr lang="en-GB"/>
        </a:p>
      </dgm:t>
    </dgm:pt>
    <dgm:pt modelId="{74023BB8-F167-BF4A-BC8B-7DDF4909D1B6}">
      <dgm:prSet phldrT="[Text]"/>
      <dgm:spPr/>
      <dgm:t>
        <a:bodyPr/>
        <a:lstStyle/>
        <a:p>
          <a:r>
            <a:rPr lang="en-SG" dirty="0"/>
            <a:t>recommend exercises plan</a:t>
          </a:r>
          <a:endParaRPr lang="en-GB" dirty="0"/>
        </a:p>
      </dgm:t>
    </dgm:pt>
    <dgm:pt modelId="{D29A942A-37D6-1745-8AC0-DEFE926F4388}" type="parTrans" cxnId="{39B1EDD5-A9EE-8040-B902-42712EA2EDB7}">
      <dgm:prSet/>
      <dgm:spPr/>
      <dgm:t>
        <a:bodyPr/>
        <a:lstStyle/>
        <a:p>
          <a:endParaRPr lang="en-GB"/>
        </a:p>
      </dgm:t>
    </dgm:pt>
    <dgm:pt modelId="{3D52DD32-E7FB-6241-96FB-89E823D8AD4B}" type="sibTrans" cxnId="{39B1EDD5-A9EE-8040-B902-42712EA2EDB7}">
      <dgm:prSet/>
      <dgm:spPr/>
      <dgm:t>
        <a:bodyPr/>
        <a:lstStyle/>
        <a:p>
          <a:endParaRPr lang="en-GB"/>
        </a:p>
      </dgm:t>
    </dgm:pt>
    <dgm:pt modelId="{09548308-B070-AC40-ADB4-37CBD4496C89}">
      <dgm:prSet phldrT="[Text]"/>
      <dgm:spPr/>
      <dgm:t>
        <a:bodyPr/>
        <a:lstStyle/>
        <a:p>
          <a:r>
            <a:rPr lang="en-GB" dirty="0"/>
            <a:t>location on map</a:t>
          </a:r>
        </a:p>
      </dgm:t>
    </dgm:pt>
    <dgm:pt modelId="{A5BF6BEA-1E1F-5F4E-A7CE-93506BCB05B8}" type="parTrans" cxnId="{163A7570-4FB7-1B4B-8501-BC76ADF988AF}">
      <dgm:prSet/>
      <dgm:spPr/>
      <dgm:t>
        <a:bodyPr/>
        <a:lstStyle/>
        <a:p>
          <a:endParaRPr lang="en-GB"/>
        </a:p>
      </dgm:t>
    </dgm:pt>
    <dgm:pt modelId="{36B6FF14-465E-BB4D-B23E-2C58278EF556}" type="sibTrans" cxnId="{163A7570-4FB7-1B4B-8501-BC76ADF988AF}">
      <dgm:prSet/>
      <dgm:spPr/>
      <dgm:t>
        <a:bodyPr/>
        <a:lstStyle/>
        <a:p>
          <a:endParaRPr lang="en-GB"/>
        </a:p>
      </dgm:t>
    </dgm:pt>
    <dgm:pt modelId="{DAE7DB17-82F0-3643-8AFC-B4D651ECE799}">
      <dgm:prSet phldrT="[Text]"/>
      <dgm:spPr/>
      <dgm:t>
        <a:bodyPr/>
        <a:lstStyle/>
        <a:p>
          <a:r>
            <a:rPr lang="en-GB" dirty="0"/>
            <a:t>comments</a:t>
          </a:r>
        </a:p>
      </dgm:t>
    </dgm:pt>
    <dgm:pt modelId="{9AD49BB9-A3D7-4C4F-B443-A34570E7D625}" type="parTrans" cxnId="{87488D7C-EEAA-D842-A007-218ED72370B4}">
      <dgm:prSet/>
      <dgm:spPr/>
      <dgm:t>
        <a:bodyPr/>
        <a:lstStyle/>
        <a:p>
          <a:endParaRPr lang="en-GB"/>
        </a:p>
      </dgm:t>
    </dgm:pt>
    <dgm:pt modelId="{3B5F834B-2529-E247-84DF-8F909E85791B}" type="sibTrans" cxnId="{87488D7C-EEAA-D842-A007-218ED72370B4}">
      <dgm:prSet/>
      <dgm:spPr/>
      <dgm:t>
        <a:bodyPr/>
        <a:lstStyle/>
        <a:p>
          <a:endParaRPr lang="en-GB"/>
        </a:p>
      </dgm:t>
    </dgm:pt>
    <dgm:pt modelId="{6D6B10B9-5780-1642-9335-A7AA79887E21}">
      <dgm:prSet phldrT="[Text]"/>
      <dgm:spPr/>
      <dgm:t>
        <a:bodyPr/>
        <a:lstStyle/>
        <a:p>
          <a:r>
            <a:rPr lang="en-GB" dirty="0"/>
            <a:t>available</a:t>
          </a:r>
          <a:r>
            <a:rPr lang="zh-CN" altLang="en-US" dirty="0"/>
            <a:t> </a:t>
          </a:r>
          <a:r>
            <a:rPr lang="en-US" altLang="zh-CN" dirty="0"/>
            <a:t>time</a:t>
          </a:r>
          <a:endParaRPr lang="en-GB" dirty="0"/>
        </a:p>
      </dgm:t>
    </dgm:pt>
    <dgm:pt modelId="{F4E56E04-D019-4C40-82E9-C84006406288}" type="parTrans" cxnId="{9A814BF1-CEC4-694E-9B15-F79BDF3515F0}">
      <dgm:prSet/>
      <dgm:spPr/>
      <dgm:t>
        <a:bodyPr/>
        <a:lstStyle/>
        <a:p>
          <a:endParaRPr lang="en-GB"/>
        </a:p>
      </dgm:t>
    </dgm:pt>
    <dgm:pt modelId="{BACCAFEC-7B77-0C4B-90CD-80F17DF6495E}" type="sibTrans" cxnId="{9A814BF1-CEC4-694E-9B15-F79BDF3515F0}">
      <dgm:prSet/>
      <dgm:spPr/>
      <dgm:t>
        <a:bodyPr/>
        <a:lstStyle/>
        <a:p>
          <a:endParaRPr lang="en-GB"/>
        </a:p>
      </dgm:t>
    </dgm:pt>
    <dgm:pt modelId="{BEB2C161-FA96-214D-96B1-9A5F712755FE}">
      <dgm:prSet phldrT="[Text]"/>
      <dgm:spPr/>
      <dgm:t>
        <a:bodyPr/>
        <a:lstStyle/>
        <a:p>
          <a:r>
            <a:rPr lang="en-GB" dirty="0"/>
            <a:t>correction feedback</a:t>
          </a:r>
        </a:p>
      </dgm:t>
    </dgm:pt>
    <dgm:pt modelId="{4E5E4D8E-52C5-8642-8465-F5AD83479045}" type="parTrans" cxnId="{790F3635-42B0-804E-8450-B267BD0257F1}">
      <dgm:prSet/>
      <dgm:spPr/>
      <dgm:t>
        <a:bodyPr/>
        <a:lstStyle/>
        <a:p>
          <a:endParaRPr lang="en-GB"/>
        </a:p>
      </dgm:t>
    </dgm:pt>
    <dgm:pt modelId="{F7D97255-DB3B-7A43-A932-BA695C9E189D}" type="sibTrans" cxnId="{790F3635-42B0-804E-8450-B267BD0257F1}">
      <dgm:prSet/>
      <dgm:spPr/>
      <dgm:t>
        <a:bodyPr/>
        <a:lstStyle/>
        <a:p>
          <a:endParaRPr lang="en-GB"/>
        </a:p>
      </dgm:t>
    </dgm:pt>
    <dgm:pt modelId="{4B77CCC4-23A5-534A-8C15-B266A14A259C}">
      <dgm:prSet phldrT="[Text]"/>
      <dgm:spPr/>
      <dgm:t>
        <a:bodyPr/>
        <a:lstStyle/>
        <a:p>
          <a:r>
            <a:rPr lang="en-GB" dirty="0"/>
            <a:t>activities</a:t>
          </a:r>
        </a:p>
      </dgm:t>
    </dgm:pt>
    <dgm:pt modelId="{C8AB63DF-A3D6-D845-8E8E-EF16827E2921}" type="parTrans" cxnId="{FF2704C5-9D79-C542-8028-E381F41EE45D}">
      <dgm:prSet/>
      <dgm:spPr/>
      <dgm:t>
        <a:bodyPr/>
        <a:lstStyle/>
        <a:p>
          <a:endParaRPr lang="en-GB"/>
        </a:p>
      </dgm:t>
    </dgm:pt>
    <dgm:pt modelId="{D357F667-D17E-A84C-8D36-7922AB33D834}" type="sibTrans" cxnId="{FF2704C5-9D79-C542-8028-E381F41EE45D}">
      <dgm:prSet/>
      <dgm:spPr/>
      <dgm:t>
        <a:bodyPr/>
        <a:lstStyle/>
        <a:p>
          <a:endParaRPr lang="en-GB"/>
        </a:p>
      </dgm:t>
    </dgm:pt>
    <dgm:pt modelId="{86C26868-2E94-2048-B8FC-0E2D28EFA7B5}">
      <dgm:prSet phldrT="[Text]"/>
      <dgm:spPr/>
      <dgm:t>
        <a:bodyPr/>
        <a:lstStyle/>
        <a:p>
          <a:r>
            <a:rPr lang="en-GB" dirty="0"/>
            <a:t>coaches</a:t>
          </a:r>
        </a:p>
      </dgm:t>
    </dgm:pt>
    <dgm:pt modelId="{17D42FC3-BC88-6345-B9FC-B49C6AF81973}" type="parTrans" cxnId="{CB79CA41-42D1-3B4B-9668-F93781B235E4}">
      <dgm:prSet/>
      <dgm:spPr/>
      <dgm:t>
        <a:bodyPr/>
        <a:lstStyle/>
        <a:p>
          <a:endParaRPr lang="en-GB"/>
        </a:p>
      </dgm:t>
    </dgm:pt>
    <dgm:pt modelId="{1CCC2D2D-C19C-D843-AA6C-FC017C316CB8}" type="sibTrans" cxnId="{CB79CA41-42D1-3B4B-9668-F93781B235E4}">
      <dgm:prSet/>
      <dgm:spPr/>
      <dgm:t>
        <a:bodyPr/>
        <a:lstStyle/>
        <a:p>
          <a:endParaRPr lang="en-GB"/>
        </a:p>
      </dgm:t>
    </dgm:pt>
    <dgm:pt modelId="{91397A32-EBD6-6D44-92BE-10ED78E471D8}" type="pres">
      <dgm:prSet presAssocID="{6A194A68-918B-7B4A-BF91-9851C364F952}" presName="cycleMatrixDiagram" presStyleCnt="0">
        <dgm:presLayoutVars>
          <dgm:chMax val="1"/>
          <dgm:dir/>
          <dgm:animLvl val="lvl"/>
          <dgm:resizeHandles val="exact"/>
        </dgm:presLayoutVars>
      </dgm:prSet>
      <dgm:spPr/>
    </dgm:pt>
    <dgm:pt modelId="{30460CF5-D0D3-1D4D-A77C-4D5ED713A18B}" type="pres">
      <dgm:prSet presAssocID="{6A194A68-918B-7B4A-BF91-9851C364F952}" presName="children" presStyleCnt="0"/>
      <dgm:spPr/>
    </dgm:pt>
    <dgm:pt modelId="{5EAD4A91-8F4C-9A4A-91D5-50884205DA8B}" type="pres">
      <dgm:prSet presAssocID="{6A194A68-918B-7B4A-BF91-9851C364F952}" presName="child1group" presStyleCnt="0"/>
      <dgm:spPr/>
    </dgm:pt>
    <dgm:pt modelId="{46DC4737-1CD7-F84E-864D-9776671455FF}" type="pres">
      <dgm:prSet presAssocID="{6A194A68-918B-7B4A-BF91-9851C364F952}" presName="child1" presStyleLbl="bgAcc1" presStyleIdx="0" presStyleCnt="4"/>
      <dgm:spPr/>
    </dgm:pt>
    <dgm:pt modelId="{259A565C-E3A9-974E-91A2-590DAFE8472F}" type="pres">
      <dgm:prSet presAssocID="{6A194A68-918B-7B4A-BF91-9851C364F952}" presName="child1Text" presStyleLbl="bgAcc1" presStyleIdx="0" presStyleCnt="4">
        <dgm:presLayoutVars>
          <dgm:bulletEnabled val="1"/>
        </dgm:presLayoutVars>
      </dgm:prSet>
      <dgm:spPr/>
    </dgm:pt>
    <dgm:pt modelId="{027AD222-92B6-3A4A-9EF9-BB8F9561BD13}" type="pres">
      <dgm:prSet presAssocID="{6A194A68-918B-7B4A-BF91-9851C364F952}" presName="child2group" presStyleCnt="0"/>
      <dgm:spPr/>
    </dgm:pt>
    <dgm:pt modelId="{C385DC01-5801-5D43-BCA8-7960E7DE0899}" type="pres">
      <dgm:prSet presAssocID="{6A194A68-918B-7B4A-BF91-9851C364F952}" presName="child2" presStyleLbl="bgAcc1" presStyleIdx="1" presStyleCnt="4"/>
      <dgm:spPr/>
    </dgm:pt>
    <dgm:pt modelId="{77F54F11-60C5-F045-A579-923F897CB135}" type="pres">
      <dgm:prSet presAssocID="{6A194A68-918B-7B4A-BF91-9851C364F952}" presName="child2Text" presStyleLbl="bgAcc1" presStyleIdx="1" presStyleCnt="4">
        <dgm:presLayoutVars>
          <dgm:bulletEnabled val="1"/>
        </dgm:presLayoutVars>
      </dgm:prSet>
      <dgm:spPr/>
    </dgm:pt>
    <dgm:pt modelId="{027FF593-218E-A748-9F71-55CD266F536A}" type="pres">
      <dgm:prSet presAssocID="{6A194A68-918B-7B4A-BF91-9851C364F952}" presName="child3group" presStyleCnt="0"/>
      <dgm:spPr/>
    </dgm:pt>
    <dgm:pt modelId="{97FD2C1C-B137-BA4E-A97C-66872B69B700}" type="pres">
      <dgm:prSet presAssocID="{6A194A68-918B-7B4A-BF91-9851C364F952}" presName="child3" presStyleLbl="bgAcc1" presStyleIdx="2" presStyleCnt="4"/>
      <dgm:spPr/>
    </dgm:pt>
    <dgm:pt modelId="{97E7C0FE-8692-CF47-9F5A-BFA22AB13E6D}" type="pres">
      <dgm:prSet presAssocID="{6A194A68-918B-7B4A-BF91-9851C364F952}" presName="child3Text" presStyleLbl="bgAcc1" presStyleIdx="2" presStyleCnt="4">
        <dgm:presLayoutVars>
          <dgm:bulletEnabled val="1"/>
        </dgm:presLayoutVars>
      </dgm:prSet>
      <dgm:spPr/>
    </dgm:pt>
    <dgm:pt modelId="{BC0F6288-5AA8-6645-A6AE-3A1163A2CA97}" type="pres">
      <dgm:prSet presAssocID="{6A194A68-918B-7B4A-BF91-9851C364F952}" presName="child4group" presStyleCnt="0"/>
      <dgm:spPr/>
    </dgm:pt>
    <dgm:pt modelId="{25773958-AA4C-F146-BCF9-39AAE87E3908}" type="pres">
      <dgm:prSet presAssocID="{6A194A68-918B-7B4A-BF91-9851C364F952}" presName="child4" presStyleLbl="bgAcc1" presStyleIdx="3" presStyleCnt="4"/>
      <dgm:spPr/>
    </dgm:pt>
    <dgm:pt modelId="{6B2975A0-32F6-CA4D-99D9-2E7A415BE672}" type="pres">
      <dgm:prSet presAssocID="{6A194A68-918B-7B4A-BF91-9851C364F952}" presName="child4Text" presStyleLbl="bgAcc1" presStyleIdx="3" presStyleCnt="4">
        <dgm:presLayoutVars>
          <dgm:bulletEnabled val="1"/>
        </dgm:presLayoutVars>
      </dgm:prSet>
      <dgm:spPr/>
    </dgm:pt>
    <dgm:pt modelId="{A52796D1-D64A-B140-871F-BC3577CC7A32}" type="pres">
      <dgm:prSet presAssocID="{6A194A68-918B-7B4A-BF91-9851C364F952}" presName="childPlaceholder" presStyleCnt="0"/>
      <dgm:spPr/>
    </dgm:pt>
    <dgm:pt modelId="{CBCF9270-BD8E-0049-B569-E86CEC83DEEB}" type="pres">
      <dgm:prSet presAssocID="{6A194A68-918B-7B4A-BF91-9851C364F952}" presName="circle" presStyleCnt="0"/>
      <dgm:spPr/>
    </dgm:pt>
    <dgm:pt modelId="{272192FC-64A5-0A4C-BC28-567A0D7A7ADB}" type="pres">
      <dgm:prSet presAssocID="{6A194A68-918B-7B4A-BF91-9851C364F952}" presName="quadrant1" presStyleLbl="node1" presStyleIdx="0" presStyleCnt="4">
        <dgm:presLayoutVars>
          <dgm:chMax val="1"/>
          <dgm:bulletEnabled val="1"/>
        </dgm:presLayoutVars>
      </dgm:prSet>
      <dgm:spPr/>
    </dgm:pt>
    <dgm:pt modelId="{AA572BFF-6E08-D146-AF34-AC2588229701}" type="pres">
      <dgm:prSet presAssocID="{6A194A68-918B-7B4A-BF91-9851C364F952}" presName="quadrant2" presStyleLbl="node1" presStyleIdx="1" presStyleCnt="4">
        <dgm:presLayoutVars>
          <dgm:chMax val="1"/>
          <dgm:bulletEnabled val="1"/>
        </dgm:presLayoutVars>
      </dgm:prSet>
      <dgm:spPr/>
    </dgm:pt>
    <dgm:pt modelId="{C5AB9CBA-6D97-6541-A94F-656D0431ECF6}" type="pres">
      <dgm:prSet presAssocID="{6A194A68-918B-7B4A-BF91-9851C364F952}" presName="quadrant3" presStyleLbl="node1" presStyleIdx="2" presStyleCnt="4">
        <dgm:presLayoutVars>
          <dgm:chMax val="1"/>
          <dgm:bulletEnabled val="1"/>
        </dgm:presLayoutVars>
      </dgm:prSet>
      <dgm:spPr/>
    </dgm:pt>
    <dgm:pt modelId="{4AAC3ED8-88AA-1949-BC52-149297F9DD7E}" type="pres">
      <dgm:prSet presAssocID="{6A194A68-918B-7B4A-BF91-9851C364F952}" presName="quadrant4" presStyleLbl="node1" presStyleIdx="3" presStyleCnt="4">
        <dgm:presLayoutVars>
          <dgm:chMax val="1"/>
          <dgm:bulletEnabled val="1"/>
        </dgm:presLayoutVars>
      </dgm:prSet>
      <dgm:spPr/>
    </dgm:pt>
    <dgm:pt modelId="{37596CA5-6747-0A49-AA6E-B9FF42CE76C3}" type="pres">
      <dgm:prSet presAssocID="{6A194A68-918B-7B4A-BF91-9851C364F952}" presName="quadrantPlaceholder" presStyleCnt="0"/>
      <dgm:spPr/>
    </dgm:pt>
    <dgm:pt modelId="{EED9A270-0CBE-0F49-AF24-6D901766EE50}" type="pres">
      <dgm:prSet presAssocID="{6A194A68-918B-7B4A-BF91-9851C364F952}" presName="center1" presStyleLbl="fgShp" presStyleIdx="0" presStyleCnt="2"/>
      <dgm:spPr/>
    </dgm:pt>
    <dgm:pt modelId="{FC156E51-4EB8-124F-A9A7-BAE3B0A8ED73}" type="pres">
      <dgm:prSet presAssocID="{6A194A68-918B-7B4A-BF91-9851C364F952}" presName="center2" presStyleLbl="fgShp" presStyleIdx="1" presStyleCnt="2"/>
      <dgm:spPr/>
    </dgm:pt>
  </dgm:ptLst>
  <dgm:cxnLst>
    <dgm:cxn modelId="{A5832701-D1E3-4844-8F8F-7EF921F646F7}" type="presOf" srcId="{6A194A68-918B-7B4A-BF91-9851C364F952}" destId="{91397A32-EBD6-6D44-92BE-10ED78E471D8}" srcOrd="0" destOrd="0" presId="urn:microsoft.com/office/officeart/2005/8/layout/cycle4"/>
    <dgm:cxn modelId="{FAFA5604-3F37-BF47-8F96-1311C7854383}" type="presOf" srcId="{4DF455BA-262C-0240-B3E4-0E444434F746}" destId="{272192FC-64A5-0A4C-BC28-567A0D7A7ADB}" srcOrd="0" destOrd="0" presId="urn:microsoft.com/office/officeart/2005/8/layout/cycle4"/>
    <dgm:cxn modelId="{0AF21918-CD02-0A4E-A052-3767BB4D1514}" type="presOf" srcId="{6D6B10B9-5780-1642-9335-A7AA79887E21}" destId="{259A565C-E3A9-974E-91A2-590DAFE8472F}" srcOrd="1" destOrd="1" presId="urn:microsoft.com/office/officeart/2005/8/layout/cycle4"/>
    <dgm:cxn modelId="{38C72519-13C1-D141-A017-0BB1E1865BA8}" type="presOf" srcId="{6256C271-C3F5-5141-8567-DD413BDFDED8}" destId="{C385DC01-5801-5D43-BCA8-7960E7DE0899}" srcOrd="0" destOrd="0" presId="urn:microsoft.com/office/officeart/2005/8/layout/cycle4"/>
    <dgm:cxn modelId="{BB82BB21-47F2-DA46-959F-E9B5A22C030C}" type="presOf" srcId="{6D730ECD-8F97-8D40-8FA1-B86E1C7E0FEB}" destId="{97FD2C1C-B137-BA4E-A97C-66872B69B700}" srcOrd="0" destOrd="0" presId="urn:microsoft.com/office/officeart/2005/8/layout/cycle4"/>
    <dgm:cxn modelId="{2B7F4D23-F2F0-3341-92E3-40BB396077EC}" srcId="{6A194A68-918B-7B4A-BF91-9851C364F952}" destId="{1B7C3A68-EA3A-F64B-BE6E-4D0ACBFBEAF3}" srcOrd="3" destOrd="0" parTransId="{8B5FD969-2B08-FE4B-9C46-83E67301F949}" sibTransId="{42366B97-A317-4E41-A346-F21397A7ABC4}"/>
    <dgm:cxn modelId="{D1E4E930-B72C-2245-A105-42419E23897B}" type="presOf" srcId="{C582AAC9-C521-2D45-ADC2-2FDFA3668E4C}" destId="{AA572BFF-6E08-D146-AF34-AC2588229701}" srcOrd="0" destOrd="0" presId="urn:microsoft.com/office/officeart/2005/8/layout/cycle4"/>
    <dgm:cxn modelId="{B1284E33-956B-D645-996D-B8526C8885EC}" type="presOf" srcId="{86C26868-2E94-2048-B8FC-0E2D28EFA7B5}" destId="{97E7C0FE-8692-CF47-9F5A-BFA22AB13E6D}" srcOrd="1" destOrd="2" presId="urn:microsoft.com/office/officeart/2005/8/layout/cycle4"/>
    <dgm:cxn modelId="{111F4634-5F3B-964E-BEED-408EBB81AA36}" type="presOf" srcId="{6256C271-C3F5-5141-8567-DD413BDFDED8}" destId="{77F54F11-60C5-F045-A579-923F897CB135}" srcOrd="1" destOrd="0" presId="urn:microsoft.com/office/officeart/2005/8/layout/cycle4"/>
    <dgm:cxn modelId="{790F3635-42B0-804E-8450-B267BD0257F1}" srcId="{C582AAC9-C521-2D45-ADC2-2FDFA3668E4C}" destId="{BEB2C161-FA96-214D-96B1-9A5F712755FE}" srcOrd="1" destOrd="0" parTransId="{4E5E4D8E-52C5-8642-8465-F5AD83479045}" sibTransId="{F7D97255-DB3B-7A43-A932-BA695C9E189D}"/>
    <dgm:cxn modelId="{9EDB3439-8401-9A4E-A89E-5E043B8A22EC}" type="presOf" srcId="{6D730ECD-8F97-8D40-8FA1-B86E1C7E0FEB}" destId="{97E7C0FE-8692-CF47-9F5A-BFA22AB13E6D}" srcOrd="1" destOrd="0" presId="urn:microsoft.com/office/officeart/2005/8/layout/cycle4"/>
    <dgm:cxn modelId="{53FFC93B-0515-064C-90A8-AD555A22B517}" type="presOf" srcId="{69EAF049-355E-154A-8FB0-008868D35B8B}" destId="{C5AB9CBA-6D97-6541-A94F-656D0431ECF6}" srcOrd="0" destOrd="0" presId="urn:microsoft.com/office/officeart/2005/8/layout/cycle4"/>
    <dgm:cxn modelId="{CB79CA41-42D1-3B4B-9668-F93781B235E4}" srcId="{69EAF049-355E-154A-8FB0-008868D35B8B}" destId="{86C26868-2E94-2048-B8FC-0E2D28EFA7B5}" srcOrd="2" destOrd="0" parTransId="{17D42FC3-BC88-6345-B9FC-B49C6AF81973}" sibTransId="{1CCC2D2D-C19C-D843-AA6C-FC017C316CB8}"/>
    <dgm:cxn modelId="{1C6CBC42-6712-354F-88E4-C0979966D9FA}" type="presOf" srcId="{09548308-B070-AC40-ADB4-37CBD4496C89}" destId="{46DC4737-1CD7-F84E-864D-9776671455FF}" srcOrd="0" destOrd="0" presId="urn:microsoft.com/office/officeart/2005/8/layout/cycle4"/>
    <dgm:cxn modelId="{13A6B648-4B06-D64A-9B2B-35922AE7F60C}" type="presOf" srcId="{BEB2C161-FA96-214D-96B1-9A5F712755FE}" destId="{77F54F11-60C5-F045-A579-923F897CB135}" srcOrd="1" destOrd="1" presId="urn:microsoft.com/office/officeart/2005/8/layout/cycle4"/>
    <dgm:cxn modelId="{4E01325E-785A-8341-B644-9F8A20459811}" type="presOf" srcId="{09548308-B070-AC40-ADB4-37CBD4496C89}" destId="{259A565C-E3A9-974E-91A2-590DAFE8472F}" srcOrd="1" destOrd="0" presId="urn:microsoft.com/office/officeart/2005/8/layout/cycle4"/>
    <dgm:cxn modelId="{FFDAE96A-0983-0746-BFC8-28112A2506A5}" srcId="{6A194A68-918B-7B4A-BF91-9851C364F952}" destId="{C582AAC9-C521-2D45-ADC2-2FDFA3668E4C}" srcOrd="1" destOrd="0" parTransId="{1F161776-D864-FF4D-A03A-AA9A6B840F46}" sibTransId="{BD1B7A00-463F-8D49-AC15-92CF669ACF56}"/>
    <dgm:cxn modelId="{163A7570-4FB7-1B4B-8501-BC76ADF988AF}" srcId="{4DF455BA-262C-0240-B3E4-0E444434F746}" destId="{09548308-B070-AC40-ADB4-37CBD4496C89}" srcOrd="0" destOrd="0" parTransId="{A5BF6BEA-1E1F-5F4E-A7CE-93506BCB05B8}" sibTransId="{36B6FF14-465E-BB4D-B23E-2C58278EF556}"/>
    <dgm:cxn modelId="{9CD5AE71-718F-1B47-A2CE-69B07EC56E90}" srcId="{6A194A68-918B-7B4A-BF91-9851C364F952}" destId="{4DF455BA-262C-0240-B3E4-0E444434F746}" srcOrd="0" destOrd="0" parTransId="{A10AD8C3-38DB-A442-AF86-AE30FE24CF48}" sibTransId="{DE2EE92C-D20A-D648-BC33-AB76E0FA0313}"/>
    <dgm:cxn modelId="{AEE6B672-71FA-AD41-817A-839EF3BACC67}" type="presOf" srcId="{DAE7DB17-82F0-3643-8AFC-B4D651ECE799}" destId="{46DC4737-1CD7-F84E-864D-9776671455FF}" srcOrd="0" destOrd="2" presId="urn:microsoft.com/office/officeart/2005/8/layout/cycle4"/>
    <dgm:cxn modelId="{87488D7C-EEAA-D842-A007-218ED72370B4}" srcId="{4DF455BA-262C-0240-B3E4-0E444434F746}" destId="{DAE7DB17-82F0-3643-8AFC-B4D651ECE799}" srcOrd="2" destOrd="0" parTransId="{9AD49BB9-A3D7-4C4F-B443-A34570E7D625}" sibTransId="{3B5F834B-2529-E247-84DF-8F909E85791B}"/>
    <dgm:cxn modelId="{4CFB237D-BCC2-8748-BF0D-E2C359654C2E}" srcId="{6A194A68-918B-7B4A-BF91-9851C364F952}" destId="{69EAF049-355E-154A-8FB0-008868D35B8B}" srcOrd="2" destOrd="0" parTransId="{45362F38-2ED9-034A-9B43-F8B1D1E5308A}" sibTransId="{AE93B8F9-771F-7B41-AB8C-B19E6F32B778}"/>
    <dgm:cxn modelId="{C940CE82-B2DA-4243-9C83-E767E2877A5D}" type="presOf" srcId="{1B7C3A68-EA3A-F64B-BE6E-4D0ACBFBEAF3}" destId="{4AAC3ED8-88AA-1949-BC52-149297F9DD7E}" srcOrd="0" destOrd="0" presId="urn:microsoft.com/office/officeart/2005/8/layout/cycle4"/>
    <dgm:cxn modelId="{F1CDD483-588D-0844-B0FF-220FDBAAB393}" type="presOf" srcId="{DAE7DB17-82F0-3643-8AFC-B4D651ECE799}" destId="{259A565C-E3A9-974E-91A2-590DAFE8472F}" srcOrd="1" destOrd="2" presId="urn:microsoft.com/office/officeart/2005/8/layout/cycle4"/>
    <dgm:cxn modelId="{7B0C3A8D-02CB-A949-BA0E-5544EBC02D18}" type="presOf" srcId="{BEB2C161-FA96-214D-96B1-9A5F712755FE}" destId="{C385DC01-5801-5D43-BCA8-7960E7DE0899}" srcOrd="0" destOrd="1" presId="urn:microsoft.com/office/officeart/2005/8/layout/cycle4"/>
    <dgm:cxn modelId="{AD4CDC96-2C7D-EA4A-B7A2-53E3D95C7FA4}" srcId="{69EAF049-355E-154A-8FB0-008868D35B8B}" destId="{6D730ECD-8F97-8D40-8FA1-B86E1C7E0FEB}" srcOrd="0" destOrd="0" parTransId="{C504DA6A-01CD-5E4C-A4B4-1008F02F69CF}" sibTransId="{D7A07715-C9C6-EA48-8D2F-0B729E24CC98}"/>
    <dgm:cxn modelId="{62E830A2-7D36-FA48-8275-4CC0A24247E8}" type="presOf" srcId="{86C26868-2E94-2048-B8FC-0E2D28EFA7B5}" destId="{97FD2C1C-B137-BA4E-A97C-66872B69B700}" srcOrd="0" destOrd="2" presId="urn:microsoft.com/office/officeart/2005/8/layout/cycle4"/>
    <dgm:cxn modelId="{00C7A1B4-6A89-2641-B3F5-335C97855665}" type="presOf" srcId="{4B77CCC4-23A5-534A-8C15-B266A14A259C}" destId="{97E7C0FE-8692-CF47-9F5A-BFA22AB13E6D}" srcOrd="1" destOrd="1" presId="urn:microsoft.com/office/officeart/2005/8/layout/cycle4"/>
    <dgm:cxn modelId="{FF2704C5-9D79-C542-8028-E381F41EE45D}" srcId="{69EAF049-355E-154A-8FB0-008868D35B8B}" destId="{4B77CCC4-23A5-534A-8C15-B266A14A259C}" srcOrd="1" destOrd="0" parTransId="{C8AB63DF-A3D6-D845-8E8E-EF16827E2921}" sibTransId="{D357F667-D17E-A84C-8D36-7922AB33D834}"/>
    <dgm:cxn modelId="{39B1EDD5-A9EE-8040-B902-42712EA2EDB7}" srcId="{1B7C3A68-EA3A-F64B-BE6E-4D0ACBFBEAF3}" destId="{74023BB8-F167-BF4A-BC8B-7DDF4909D1B6}" srcOrd="0" destOrd="0" parTransId="{D29A942A-37D6-1745-8AC0-DEFE926F4388}" sibTransId="{3D52DD32-E7FB-6241-96FB-89E823D8AD4B}"/>
    <dgm:cxn modelId="{632C7EDA-9979-9844-96A7-C84BD4F91E13}" type="presOf" srcId="{74023BB8-F167-BF4A-BC8B-7DDF4909D1B6}" destId="{25773958-AA4C-F146-BCF9-39AAE87E3908}" srcOrd="0" destOrd="0" presId="urn:microsoft.com/office/officeart/2005/8/layout/cycle4"/>
    <dgm:cxn modelId="{613AEAE2-1AB8-DA4F-801E-5788CC90754F}" srcId="{C582AAC9-C521-2D45-ADC2-2FDFA3668E4C}" destId="{6256C271-C3F5-5141-8567-DD413BDFDED8}" srcOrd="0" destOrd="0" parTransId="{A69549A0-6CFF-3049-A68A-6F0173D08DE4}" sibTransId="{444B0135-4672-E247-9C88-21F14DD4FE8A}"/>
    <dgm:cxn modelId="{9A814BF1-CEC4-694E-9B15-F79BDF3515F0}" srcId="{4DF455BA-262C-0240-B3E4-0E444434F746}" destId="{6D6B10B9-5780-1642-9335-A7AA79887E21}" srcOrd="1" destOrd="0" parTransId="{F4E56E04-D019-4C40-82E9-C84006406288}" sibTransId="{BACCAFEC-7B77-0C4B-90CD-80F17DF6495E}"/>
    <dgm:cxn modelId="{CC2E2FF9-C750-564B-8911-19F0115C15B1}" type="presOf" srcId="{4B77CCC4-23A5-534A-8C15-B266A14A259C}" destId="{97FD2C1C-B137-BA4E-A97C-66872B69B700}" srcOrd="0" destOrd="1" presId="urn:microsoft.com/office/officeart/2005/8/layout/cycle4"/>
    <dgm:cxn modelId="{60C175FA-BA41-004F-886D-573107F4A382}" type="presOf" srcId="{74023BB8-F167-BF4A-BC8B-7DDF4909D1B6}" destId="{6B2975A0-32F6-CA4D-99D9-2E7A415BE672}" srcOrd="1" destOrd="0" presId="urn:microsoft.com/office/officeart/2005/8/layout/cycle4"/>
    <dgm:cxn modelId="{78FB8DFE-7583-F041-A751-E542D776A570}" type="presOf" srcId="{6D6B10B9-5780-1642-9335-A7AA79887E21}" destId="{46DC4737-1CD7-F84E-864D-9776671455FF}" srcOrd="0" destOrd="1" presId="urn:microsoft.com/office/officeart/2005/8/layout/cycle4"/>
    <dgm:cxn modelId="{06989E1B-BD34-3340-AB9F-12A98E1F5DBE}" type="presParOf" srcId="{91397A32-EBD6-6D44-92BE-10ED78E471D8}" destId="{30460CF5-D0D3-1D4D-A77C-4D5ED713A18B}" srcOrd="0" destOrd="0" presId="urn:microsoft.com/office/officeart/2005/8/layout/cycle4"/>
    <dgm:cxn modelId="{8DC908A5-112D-D744-BA98-1EE72670719A}" type="presParOf" srcId="{30460CF5-D0D3-1D4D-A77C-4D5ED713A18B}" destId="{5EAD4A91-8F4C-9A4A-91D5-50884205DA8B}" srcOrd="0" destOrd="0" presId="urn:microsoft.com/office/officeart/2005/8/layout/cycle4"/>
    <dgm:cxn modelId="{3B324828-85EA-E546-9FD1-1E69CCEFBA2C}" type="presParOf" srcId="{5EAD4A91-8F4C-9A4A-91D5-50884205DA8B}" destId="{46DC4737-1CD7-F84E-864D-9776671455FF}" srcOrd="0" destOrd="0" presId="urn:microsoft.com/office/officeart/2005/8/layout/cycle4"/>
    <dgm:cxn modelId="{F959065A-9335-BE43-AE5E-1B29DCF217C6}" type="presParOf" srcId="{5EAD4A91-8F4C-9A4A-91D5-50884205DA8B}" destId="{259A565C-E3A9-974E-91A2-590DAFE8472F}" srcOrd="1" destOrd="0" presId="urn:microsoft.com/office/officeart/2005/8/layout/cycle4"/>
    <dgm:cxn modelId="{40E2BE01-FA72-EE4D-A73A-FD126C84671B}" type="presParOf" srcId="{30460CF5-D0D3-1D4D-A77C-4D5ED713A18B}" destId="{027AD222-92B6-3A4A-9EF9-BB8F9561BD13}" srcOrd="1" destOrd="0" presId="urn:microsoft.com/office/officeart/2005/8/layout/cycle4"/>
    <dgm:cxn modelId="{6D7890A1-065E-FF44-9029-5EC7A7966D49}" type="presParOf" srcId="{027AD222-92B6-3A4A-9EF9-BB8F9561BD13}" destId="{C385DC01-5801-5D43-BCA8-7960E7DE0899}" srcOrd="0" destOrd="0" presId="urn:microsoft.com/office/officeart/2005/8/layout/cycle4"/>
    <dgm:cxn modelId="{F60AB5F4-4AE0-5F4B-8AF5-64DC8F35659B}" type="presParOf" srcId="{027AD222-92B6-3A4A-9EF9-BB8F9561BD13}" destId="{77F54F11-60C5-F045-A579-923F897CB135}" srcOrd="1" destOrd="0" presId="urn:microsoft.com/office/officeart/2005/8/layout/cycle4"/>
    <dgm:cxn modelId="{1A548354-05A0-144A-9D1E-7CE543C9FAA3}" type="presParOf" srcId="{30460CF5-D0D3-1D4D-A77C-4D5ED713A18B}" destId="{027FF593-218E-A748-9F71-55CD266F536A}" srcOrd="2" destOrd="0" presId="urn:microsoft.com/office/officeart/2005/8/layout/cycle4"/>
    <dgm:cxn modelId="{9292B206-CA44-5D4F-9892-E744E26A743C}" type="presParOf" srcId="{027FF593-218E-A748-9F71-55CD266F536A}" destId="{97FD2C1C-B137-BA4E-A97C-66872B69B700}" srcOrd="0" destOrd="0" presId="urn:microsoft.com/office/officeart/2005/8/layout/cycle4"/>
    <dgm:cxn modelId="{B1673550-09F0-D24A-86BF-E7475C2037A8}" type="presParOf" srcId="{027FF593-218E-A748-9F71-55CD266F536A}" destId="{97E7C0FE-8692-CF47-9F5A-BFA22AB13E6D}" srcOrd="1" destOrd="0" presId="urn:microsoft.com/office/officeart/2005/8/layout/cycle4"/>
    <dgm:cxn modelId="{B4AAE844-3497-3042-AB5F-007A84BB00BC}" type="presParOf" srcId="{30460CF5-D0D3-1D4D-A77C-4D5ED713A18B}" destId="{BC0F6288-5AA8-6645-A6AE-3A1163A2CA97}" srcOrd="3" destOrd="0" presId="urn:microsoft.com/office/officeart/2005/8/layout/cycle4"/>
    <dgm:cxn modelId="{F064F38C-6A30-E14A-BF1A-D2EA54BA6EFC}" type="presParOf" srcId="{BC0F6288-5AA8-6645-A6AE-3A1163A2CA97}" destId="{25773958-AA4C-F146-BCF9-39AAE87E3908}" srcOrd="0" destOrd="0" presId="urn:microsoft.com/office/officeart/2005/8/layout/cycle4"/>
    <dgm:cxn modelId="{87883D13-C572-9148-B1D8-60BC02CE96E6}" type="presParOf" srcId="{BC0F6288-5AA8-6645-A6AE-3A1163A2CA97}" destId="{6B2975A0-32F6-CA4D-99D9-2E7A415BE672}" srcOrd="1" destOrd="0" presId="urn:microsoft.com/office/officeart/2005/8/layout/cycle4"/>
    <dgm:cxn modelId="{09EEDCA7-CFCB-234E-8EAE-0D928B1131B0}" type="presParOf" srcId="{30460CF5-D0D3-1D4D-A77C-4D5ED713A18B}" destId="{A52796D1-D64A-B140-871F-BC3577CC7A32}" srcOrd="4" destOrd="0" presId="urn:microsoft.com/office/officeart/2005/8/layout/cycle4"/>
    <dgm:cxn modelId="{6AE6AA0A-90F2-7B4F-90DF-59C085FC70E0}" type="presParOf" srcId="{91397A32-EBD6-6D44-92BE-10ED78E471D8}" destId="{CBCF9270-BD8E-0049-B569-E86CEC83DEEB}" srcOrd="1" destOrd="0" presId="urn:microsoft.com/office/officeart/2005/8/layout/cycle4"/>
    <dgm:cxn modelId="{2C1FFF89-BD03-EB4B-A578-EB2D81DB94AF}" type="presParOf" srcId="{CBCF9270-BD8E-0049-B569-E86CEC83DEEB}" destId="{272192FC-64A5-0A4C-BC28-567A0D7A7ADB}" srcOrd="0" destOrd="0" presId="urn:microsoft.com/office/officeart/2005/8/layout/cycle4"/>
    <dgm:cxn modelId="{28AB23B3-87DB-EC48-8B6A-5890119EE361}" type="presParOf" srcId="{CBCF9270-BD8E-0049-B569-E86CEC83DEEB}" destId="{AA572BFF-6E08-D146-AF34-AC2588229701}" srcOrd="1" destOrd="0" presId="urn:microsoft.com/office/officeart/2005/8/layout/cycle4"/>
    <dgm:cxn modelId="{9E7E5838-30A5-8148-8A3E-5D4A24091CEC}" type="presParOf" srcId="{CBCF9270-BD8E-0049-B569-E86CEC83DEEB}" destId="{C5AB9CBA-6D97-6541-A94F-656D0431ECF6}" srcOrd="2" destOrd="0" presId="urn:microsoft.com/office/officeart/2005/8/layout/cycle4"/>
    <dgm:cxn modelId="{DC227B39-25FD-1D4C-B896-E5DA41531369}" type="presParOf" srcId="{CBCF9270-BD8E-0049-B569-E86CEC83DEEB}" destId="{4AAC3ED8-88AA-1949-BC52-149297F9DD7E}" srcOrd="3" destOrd="0" presId="urn:microsoft.com/office/officeart/2005/8/layout/cycle4"/>
    <dgm:cxn modelId="{3D62FC3A-90FD-D944-A142-C523C7FCD062}" type="presParOf" srcId="{CBCF9270-BD8E-0049-B569-E86CEC83DEEB}" destId="{37596CA5-6747-0A49-AA6E-B9FF42CE76C3}" srcOrd="4" destOrd="0" presId="urn:microsoft.com/office/officeart/2005/8/layout/cycle4"/>
    <dgm:cxn modelId="{1F6AB15E-362D-874C-8B95-E3591476488C}" type="presParOf" srcId="{91397A32-EBD6-6D44-92BE-10ED78E471D8}" destId="{EED9A270-0CBE-0F49-AF24-6D901766EE50}" srcOrd="2" destOrd="0" presId="urn:microsoft.com/office/officeart/2005/8/layout/cycle4"/>
    <dgm:cxn modelId="{5E3CE969-8B98-4D46-BC5F-A207233BFE40}" type="presParOf" srcId="{91397A32-EBD6-6D44-92BE-10ED78E471D8}" destId="{FC156E51-4EB8-124F-A9A7-BAE3B0A8ED73}"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194A68-918B-7B4A-BF91-9851C364F952}"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4DF455BA-262C-0240-B3E4-0E444434F746}">
      <dgm:prSet phldrT="[Text]"/>
      <dgm:spPr/>
      <dgm:t>
        <a:bodyPr/>
        <a:lstStyle/>
        <a:p>
          <a:r>
            <a:rPr lang="en-GB" dirty="0"/>
            <a:t>sites</a:t>
          </a:r>
        </a:p>
      </dgm:t>
    </dgm:pt>
    <dgm:pt modelId="{A10AD8C3-38DB-A442-AF86-AE30FE24CF48}" type="parTrans" cxnId="{9CD5AE71-718F-1B47-A2CE-69B07EC56E90}">
      <dgm:prSet/>
      <dgm:spPr/>
      <dgm:t>
        <a:bodyPr/>
        <a:lstStyle/>
        <a:p>
          <a:endParaRPr lang="en-GB"/>
        </a:p>
      </dgm:t>
    </dgm:pt>
    <dgm:pt modelId="{DE2EE92C-D20A-D648-BC33-AB76E0FA0313}" type="sibTrans" cxnId="{9CD5AE71-718F-1B47-A2CE-69B07EC56E90}">
      <dgm:prSet/>
      <dgm:spPr/>
      <dgm:t>
        <a:bodyPr/>
        <a:lstStyle/>
        <a:p>
          <a:endParaRPr lang="en-GB"/>
        </a:p>
      </dgm:t>
    </dgm:pt>
    <dgm:pt modelId="{C582AAC9-C521-2D45-ADC2-2FDFA3668E4C}">
      <dgm:prSet phldrT="[Text]"/>
      <dgm:spPr/>
      <dgm:t>
        <a:bodyPr/>
        <a:lstStyle/>
        <a:p>
          <a:r>
            <a:rPr lang="en-GB" dirty="0"/>
            <a:t>workout</a:t>
          </a:r>
        </a:p>
      </dgm:t>
    </dgm:pt>
    <dgm:pt modelId="{1F161776-D864-FF4D-A03A-AA9A6B840F46}" type="parTrans" cxnId="{FFDAE96A-0983-0746-BFC8-28112A2506A5}">
      <dgm:prSet/>
      <dgm:spPr/>
      <dgm:t>
        <a:bodyPr/>
        <a:lstStyle/>
        <a:p>
          <a:endParaRPr lang="en-GB"/>
        </a:p>
      </dgm:t>
    </dgm:pt>
    <dgm:pt modelId="{BD1B7A00-463F-8D49-AC15-92CF669ACF56}" type="sibTrans" cxnId="{FFDAE96A-0983-0746-BFC8-28112A2506A5}">
      <dgm:prSet/>
      <dgm:spPr/>
      <dgm:t>
        <a:bodyPr/>
        <a:lstStyle/>
        <a:p>
          <a:endParaRPr lang="en-GB"/>
        </a:p>
      </dgm:t>
    </dgm:pt>
    <dgm:pt modelId="{6256C271-C3F5-5141-8567-DD413BDFDED8}">
      <dgm:prSet phldrT="[Text]"/>
      <dgm:spPr/>
      <dgm:t>
        <a:bodyPr/>
        <a:lstStyle/>
        <a:p>
          <a:r>
            <a:rPr lang="en-SG" dirty="0"/>
            <a:t>monitor gestures</a:t>
          </a:r>
          <a:endParaRPr lang="en-GB" dirty="0"/>
        </a:p>
      </dgm:t>
    </dgm:pt>
    <dgm:pt modelId="{A69549A0-6CFF-3049-A68A-6F0173D08DE4}" type="parTrans" cxnId="{613AEAE2-1AB8-DA4F-801E-5788CC90754F}">
      <dgm:prSet/>
      <dgm:spPr/>
      <dgm:t>
        <a:bodyPr/>
        <a:lstStyle/>
        <a:p>
          <a:endParaRPr lang="en-GB"/>
        </a:p>
      </dgm:t>
    </dgm:pt>
    <dgm:pt modelId="{444B0135-4672-E247-9C88-21F14DD4FE8A}" type="sibTrans" cxnId="{613AEAE2-1AB8-DA4F-801E-5788CC90754F}">
      <dgm:prSet/>
      <dgm:spPr/>
      <dgm:t>
        <a:bodyPr/>
        <a:lstStyle/>
        <a:p>
          <a:endParaRPr lang="en-GB"/>
        </a:p>
      </dgm:t>
    </dgm:pt>
    <dgm:pt modelId="{69EAF049-355E-154A-8FB0-008868D35B8B}">
      <dgm:prSet phldrT="[Text]"/>
      <dgm:spPr/>
      <dgm:t>
        <a:bodyPr/>
        <a:lstStyle/>
        <a:p>
          <a:r>
            <a:rPr lang="en-GB" dirty="0"/>
            <a:t>sharing</a:t>
          </a:r>
        </a:p>
      </dgm:t>
    </dgm:pt>
    <dgm:pt modelId="{45362F38-2ED9-034A-9B43-F8B1D1E5308A}" type="parTrans" cxnId="{4CFB237D-BCC2-8748-BF0D-E2C359654C2E}">
      <dgm:prSet/>
      <dgm:spPr/>
      <dgm:t>
        <a:bodyPr/>
        <a:lstStyle/>
        <a:p>
          <a:endParaRPr lang="en-GB"/>
        </a:p>
      </dgm:t>
    </dgm:pt>
    <dgm:pt modelId="{AE93B8F9-771F-7B41-AB8C-B19E6F32B778}" type="sibTrans" cxnId="{4CFB237D-BCC2-8748-BF0D-E2C359654C2E}">
      <dgm:prSet/>
      <dgm:spPr/>
      <dgm:t>
        <a:bodyPr/>
        <a:lstStyle/>
        <a:p>
          <a:endParaRPr lang="en-GB"/>
        </a:p>
      </dgm:t>
    </dgm:pt>
    <dgm:pt modelId="{6D730ECD-8F97-8D40-8FA1-B86E1C7E0FEB}">
      <dgm:prSet phldrT="[Text]"/>
      <dgm:spPr/>
      <dgm:t>
        <a:bodyPr/>
        <a:lstStyle/>
        <a:p>
          <a:r>
            <a:rPr lang="en-SG" dirty="0"/>
            <a:t>blogs</a:t>
          </a:r>
          <a:endParaRPr lang="en-GB" dirty="0"/>
        </a:p>
      </dgm:t>
    </dgm:pt>
    <dgm:pt modelId="{C504DA6A-01CD-5E4C-A4B4-1008F02F69CF}" type="parTrans" cxnId="{AD4CDC96-2C7D-EA4A-B7A2-53E3D95C7FA4}">
      <dgm:prSet/>
      <dgm:spPr/>
      <dgm:t>
        <a:bodyPr/>
        <a:lstStyle/>
        <a:p>
          <a:endParaRPr lang="en-GB"/>
        </a:p>
      </dgm:t>
    </dgm:pt>
    <dgm:pt modelId="{D7A07715-C9C6-EA48-8D2F-0B729E24CC98}" type="sibTrans" cxnId="{AD4CDC96-2C7D-EA4A-B7A2-53E3D95C7FA4}">
      <dgm:prSet/>
      <dgm:spPr/>
      <dgm:t>
        <a:bodyPr/>
        <a:lstStyle/>
        <a:p>
          <a:endParaRPr lang="en-GB"/>
        </a:p>
      </dgm:t>
    </dgm:pt>
    <dgm:pt modelId="{1B7C3A68-EA3A-F64B-BE6E-4D0ACBFBEAF3}">
      <dgm:prSet phldrT="[Text]"/>
      <dgm:spPr/>
      <dgm:t>
        <a:bodyPr/>
        <a:lstStyle/>
        <a:p>
          <a:r>
            <a:rPr lang="en-GB" dirty="0"/>
            <a:t>plan</a:t>
          </a:r>
        </a:p>
      </dgm:t>
    </dgm:pt>
    <dgm:pt modelId="{8B5FD969-2B08-FE4B-9C46-83E67301F949}" type="parTrans" cxnId="{2B7F4D23-F2F0-3341-92E3-40BB396077EC}">
      <dgm:prSet/>
      <dgm:spPr/>
      <dgm:t>
        <a:bodyPr/>
        <a:lstStyle/>
        <a:p>
          <a:endParaRPr lang="en-GB"/>
        </a:p>
      </dgm:t>
    </dgm:pt>
    <dgm:pt modelId="{42366B97-A317-4E41-A346-F21397A7ABC4}" type="sibTrans" cxnId="{2B7F4D23-F2F0-3341-92E3-40BB396077EC}">
      <dgm:prSet/>
      <dgm:spPr/>
      <dgm:t>
        <a:bodyPr/>
        <a:lstStyle/>
        <a:p>
          <a:endParaRPr lang="en-GB"/>
        </a:p>
      </dgm:t>
    </dgm:pt>
    <dgm:pt modelId="{74023BB8-F167-BF4A-BC8B-7DDF4909D1B6}">
      <dgm:prSet phldrT="[Text]"/>
      <dgm:spPr/>
      <dgm:t>
        <a:bodyPr/>
        <a:lstStyle/>
        <a:p>
          <a:r>
            <a:rPr lang="en-SG" dirty="0"/>
            <a:t>recommend exercises plan</a:t>
          </a:r>
          <a:endParaRPr lang="en-GB" dirty="0"/>
        </a:p>
      </dgm:t>
    </dgm:pt>
    <dgm:pt modelId="{D29A942A-37D6-1745-8AC0-DEFE926F4388}" type="parTrans" cxnId="{39B1EDD5-A9EE-8040-B902-42712EA2EDB7}">
      <dgm:prSet/>
      <dgm:spPr/>
      <dgm:t>
        <a:bodyPr/>
        <a:lstStyle/>
        <a:p>
          <a:endParaRPr lang="en-GB"/>
        </a:p>
      </dgm:t>
    </dgm:pt>
    <dgm:pt modelId="{3D52DD32-E7FB-6241-96FB-89E823D8AD4B}" type="sibTrans" cxnId="{39B1EDD5-A9EE-8040-B902-42712EA2EDB7}">
      <dgm:prSet/>
      <dgm:spPr/>
      <dgm:t>
        <a:bodyPr/>
        <a:lstStyle/>
        <a:p>
          <a:endParaRPr lang="en-GB"/>
        </a:p>
      </dgm:t>
    </dgm:pt>
    <dgm:pt modelId="{09548308-B070-AC40-ADB4-37CBD4496C89}">
      <dgm:prSet phldrT="[Text]"/>
      <dgm:spPr/>
      <dgm:t>
        <a:bodyPr/>
        <a:lstStyle/>
        <a:p>
          <a:r>
            <a:rPr lang="en-GB" dirty="0"/>
            <a:t>location on map</a:t>
          </a:r>
        </a:p>
      </dgm:t>
    </dgm:pt>
    <dgm:pt modelId="{A5BF6BEA-1E1F-5F4E-A7CE-93506BCB05B8}" type="parTrans" cxnId="{163A7570-4FB7-1B4B-8501-BC76ADF988AF}">
      <dgm:prSet/>
      <dgm:spPr/>
      <dgm:t>
        <a:bodyPr/>
        <a:lstStyle/>
        <a:p>
          <a:endParaRPr lang="en-GB"/>
        </a:p>
      </dgm:t>
    </dgm:pt>
    <dgm:pt modelId="{36B6FF14-465E-BB4D-B23E-2C58278EF556}" type="sibTrans" cxnId="{163A7570-4FB7-1B4B-8501-BC76ADF988AF}">
      <dgm:prSet/>
      <dgm:spPr/>
      <dgm:t>
        <a:bodyPr/>
        <a:lstStyle/>
        <a:p>
          <a:endParaRPr lang="en-GB"/>
        </a:p>
      </dgm:t>
    </dgm:pt>
    <dgm:pt modelId="{DAE7DB17-82F0-3643-8AFC-B4D651ECE799}">
      <dgm:prSet phldrT="[Text]"/>
      <dgm:spPr/>
      <dgm:t>
        <a:bodyPr/>
        <a:lstStyle/>
        <a:p>
          <a:r>
            <a:rPr lang="en-GB" dirty="0"/>
            <a:t>comments</a:t>
          </a:r>
        </a:p>
      </dgm:t>
    </dgm:pt>
    <dgm:pt modelId="{9AD49BB9-A3D7-4C4F-B443-A34570E7D625}" type="parTrans" cxnId="{87488D7C-EEAA-D842-A007-218ED72370B4}">
      <dgm:prSet/>
      <dgm:spPr/>
      <dgm:t>
        <a:bodyPr/>
        <a:lstStyle/>
        <a:p>
          <a:endParaRPr lang="en-GB"/>
        </a:p>
      </dgm:t>
    </dgm:pt>
    <dgm:pt modelId="{3B5F834B-2529-E247-84DF-8F909E85791B}" type="sibTrans" cxnId="{87488D7C-EEAA-D842-A007-218ED72370B4}">
      <dgm:prSet/>
      <dgm:spPr/>
      <dgm:t>
        <a:bodyPr/>
        <a:lstStyle/>
        <a:p>
          <a:endParaRPr lang="en-GB"/>
        </a:p>
      </dgm:t>
    </dgm:pt>
    <dgm:pt modelId="{6D6B10B9-5780-1642-9335-A7AA79887E21}">
      <dgm:prSet phldrT="[Text]"/>
      <dgm:spPr/>
      <dgm:t>
        <a:bodyPr/>
        <a:lstStyle/>
        <a:p>
          <a:r>
            <a:rPr lang="en-GB" dirty="0"/>
            <a:t>available</a:t>
          </a:r>
          <a:r>
            <a:rPr lang="zh-CN" altLang="en-US" dirty="0"/>
            <a:t> </a:t>
          </a:r>
          <a:r>
            <a:rPr lang="en-US" altLang="zh-CN" dirty="0"/>
            <a:t>time</a:t>
          </a:r>
          <a:endParaRPr lang="en-GB" dirty="0"/>
        </a:p>
      </dgm:t>
    </dgm:pt>
    <dgm:pt modelId="{F4E56E04-D019-4C40-82E9-C84006406288}" type="parTrans" cxnId="{9A814BF1-CEC4-694E-9B15-F79BDF3515F0}">
      <dgm:prSet/>
      <dgm:spPr/>
      <dgm:t>
        <a:bodyPr/>
        <a:lstStyle/>
        <a:p>
          <a:endParaRPr lang="en-GB"/>
        </a:p>
      </dgm:t>
    </dgm:pt>
    <dgm:pt modelId="{BACCAFEC-7B77-0C4B-90CD-80F17DF6495E}" type="sibTrans" cxnId="{9A814BF1-CEC4-694E-9B15-F79BDF3515F0}">
      <dgm:prSet/>
      <dgm:spPr/>
      <dgm:t>
        <a:bodyPr/>
        <a:lstStyle/>
        <a:p>
          <a:endParaRPr lang="en-GB"/>
        </a:p>
      </dgm:t>
    </dgm:pt>
    <dgm:pt modelId="{BEB2C161-FA96-214D-96B1-9A5F712755FE}">
      <dgm:prSet phldrT="[Text]"/>
      <dgm:spPr/>
      <dgm:t>
        <a:bodyPr/>
        <a:lstStyle/>
        <a:p>
          <a:r>
            <a:rPr lang="en-GB" dirty="0"/>
            <a:t>correction feedback</a:t>
          </a:r>
        </a:p>
      </dgm:t>
    </dgm:pt>
    <dgm:pt modelId="{4E5E4D8E-52C5-8642-8465-F5AD83479045}" type="parTrans" cxnId="{790F3635-42B0-804E-8450-B267BD0257F1}">
      <dgm:prSet/>
      <dgm:spPr/>
      <dgm:t>
        <a:bodyPr/>
        <a:lstStyle/>
        <a:p>
          <a:endParaRPr lang="en-GB"/>
        </a:p>
      </dgm:t>
    </dgm:pt>
    <dgm:pt modelId="{F7D97255-DB3B-7A43-A932-BA695C9E189D}" type="sibTrans" cxnId="{790F3635-42B0-804E-8450-B267BD0257F1}">
      <dgm:prSet/>
      <dgm:spPr/>
      <dgm:t>
        <a:bodyPr/>
        <a:lstStyle/>
        <a:p>
          <a:endParaRPr lang="en-GB"/>
        </a:p>
      </dgm:t>
    </dgm:pt>
    <dgm:pt modelId="{4B77CCC4-23A5-534A-8C15-B266A14A259C}">
      <dgm:prSet phldrT="[Text]"/>
      <dgm:spPr/>
      <dgm:t>
        <a:bodyPr/>
        <a:lstStyle/>
        <a:p>
          <a:r>
            <a:rPr lang="en-GB" dirty="0"/>
            <a:t>activities</a:t>
          </a:r>
        </a:p>
      </dgm:t>
    </dgm:pt>
    <dgm:pt modelId="{C8AB63DF-A3D6-D845-8E8E-EF16827E2921}" type="parTrans" cxnId="{FF2704C5-9D79-C542-8028-E381F41EE45D}">
      <dgm:prSet/>
      <dgm:spPr/>
      <dgm:t>
        <a:bodyPr/>
        <a:lstStyle/>
        <a:p>
          <a:endParaRPr lang="en-GB"/>
        </a:p>
      </dgm:t>
    </dgm:pt>
    <dgm:pt modelId="{D357F667-D17E-A84C-8D36-7922AB33D834}" type="sibTrans" cxnId="{FF2704C5-9D79-C542-8028-E381F41EE45D}">
      <dgm:prSet/>
      <dgm:spPr/>
      <dgm:t>
        <a:bodyPr/>
        <a:lstStyle/>
        <a:p>
          <a:endParaRPr lang="en-GB"/>
        </a:p>
      </dgm:t>
    </dgm:pt>
    <dgm:pt modelId="{86C26868-2E94-2048-B8FC-0E2D28EFA7B5}">
      <dgm:prSet phldrT="[Text]"/>
      <dgm:spPr/>
      <dgm:t>
        <a:bodyPr/>
        <a:lstStyle/>
        <a:p>
          <a:r>
            <a:rPr lang="en-GB" dirty="0"/>
            <a:t>coaches</a:t>
          </a:r>
        </a:p>
      </dgm:t>
    </dgm:pt>
    <dgm:pt modelId="{17D42FC3-BC88-6345-B9FC-B49C6AF81973}" type="parTrans" cxnId="{CB79CA41-42D1-3B4B-9668-F93781B235E4}">
      <dgm:prSet/>
      <dgm:spPr/>
      <dgm:t>
        <a:bodyPr/>
        <a:lstStyle/>
        <a:p>
          <a:endParaRPr lang="en-GB"/>
        </a:p>
      </dgm:t>
    </dgm:pt>
    <dgm:pt modelId="{1CCC2D2D-C19C-D843-AA6C-FC017C316CB8}" type="sibTrans" cxnId="{CB79CA41-42D1-3B4B-9668-F93781B235E4}">
      <dgm:prSet/>
      <dgm:spPr/>
      <dgm:t>
        <a:bodyPr/>
        <a:lstStyle/>
        <a:p>
          <a:endParaRPr lang="en-GB"/>
        </a:p>
      </dgm:t>
    </dgm:pt>
    <dgm:pt modelId="{91397A32-EBD6-6D44-92BE-10ED78E471D8}" type="pres">
      <dgm:prSet presAssocID="{6A194A68-918B-7B4A-BF91-9851C364F952}" presName="cycleMatrixDiagram" presStyleCnt="0">
        <dgm:presLayoutVars>
          <dgm:chMax val="1"/>
          <dgm:dir/>
          <dgm:animLvl val="lvl"/>
          <dgm:resizeHandles val="exact"/>
        </dgm:presLayoutVars>
      </dgm:prSet>
      <dgm:spPr/>
    </dgm:pt>
    <dgm:pt modelId="{30460CF5-D0D3-1D4D-A77C-4D5ED713A18B}" type="pres">
      <dgm:prSet presAssocID="{6A194A68-918B-7B4A-BF91-9851C364F952}" presName="children" presStyleCnt="0"/>
      <dgm:spPr/>
    </dgm:pt>
    <dgm:pt modelId="{5EAD4A91-8F4C-9A4A-91D5-50884205DA8B}" type="pres">
      <dgm:prSet presAssocID="{6A194A68-918B-7B4A-BF91-9851C364F952}" presName="child1group" presStyleCnt="0"/>
      <dgm:spPr/>
    </dgm:pt>
    <dgm:pt modelId="{46DC4737-1CD7-F84E-864D-9776671455FF}" type="pres">
      <dgm:prSet presAssocID="{6A194A68-918B-7B4A-BF91-9851C364F952}" presName="child1" presStyleLbl="bgAcc1" presStyleIdx="0" presStyleCnt="4"/>
      <dgm:spPr/>
    </dgm:pt>
    <dgm:pt modelId="{259A565C-E3A9-974E-91A2-590DAFE8472F}" type="pres">
      <dgm:prSet presAssocID="{6A194A68-918B-7B4A-BF91-9851C364F952}" presName="child1Text" presStyleLbl="bgAcc1" presStyleIdx="0" presStyleCnt="4">
        <dgm:presLayoutVars>
          <dgm:bulletEnabled val="1"/>
        </dgm:presLayoutVars>
      </dgm:prSet>
      <dgm:spPr/>
    </dgm:pt>
    <dgm:pt modelId="{027AD222-92B6-3A4A-9EF9-BB8F9561BD13}" type="pres">
      <dgm:prSet presAssocID="{6A194A68-918B-7B4A-BF91-9851C364F952}" presName="child2group" presStyleCnt="0"/>
      <dgm:spPr/>
    </dgm:pt>
    <dgm:pt modelId="{C385DC01-5801-5D43-BCA8-7960E7DE0899}" type="pres">
      <dgm:prSet presAssocID="{6A194A68-918B-7B4A-BF91-9851C364F952}" presName="child2" presStyleLbl="bgAcc1" presStyleIdx="1" presStyleCnt="4"/>
      <dgm:spPr/>
    </dgm:pt>
    <dgm:pt modelId="{77F54F11-60C5-F045-A579-923F897CB135}" type="pres">
      <dgm:prSet presAssocID="{6A194A68-918B-7B4A-BF91-9851C364F952}" presName="child2Text" presStyleLbl="bgAcc1" presStyleIdx="1" presStyleCnt="4">
        <dgm:presLayoutVars>
          <dgm:bulletEnabled val="1"/>
        </dgm:presLayoutVars>
      </dgm:prSet>
      <dgm:spPr/>
    </dgm:pt>
    <dgm:pt modelId="{027FF593-218E-A748-9F71-55CD266F536A}" type="pres">
      <dgm:prSet presAssocID="{6A194A68-918B-7B4A-BF91-9851C364F952}" presName="child3group" presStyleCnt="0"/>
      <dgm:spPr/>
    </dgm:pt>
    <dgm:pt modelId="{97FD2C1C-B137-BA4E-A97C-66872B69B700}" type="pres">
      <dgm:prSet presAssocID="{6A194A68-918B-7B4A-BF91-9851C364F952}" presName="child3" presStyleLbl="bgAcc1" presStyleIdx="2" presStyleCnt="4"/>
      <dgm:spPr/>
    </dgm:pt>
    <dgm:pt modelId="{97E7C0FE-8692-CF47-9F5A-BFA22AB13E6D}" type="pres">
      <dgm:prSet presAssocID="{6A194A68-918B-7B4A-BF91-9851C364F952}" presName="child3Text" presStyleLbl="bgAcc1" presStyleIdx="2" presStyleCnt="4">
        <dgm:presLayoutVars>
          <dgm:bulletEnabled val="1"/>
        </dgm:presLayoutVars>
      </dgm:prSet>
      <dgm:spPr/>
    </dgm:pt>
    <dgm:pt modelId="{BC0F6288-5AA8-6645-A6AE-3A1163A2CA97}" type="pres">
      <dgm:prSet presAssocID="{6A194A68-918B-7B4A-BF91-9851C364F952}" presName="child4group" presStyleCnt="0"/>
      <dgm:spPr/>
    </dgm:pt>
    <dgm:pt modelId="{25773958-AA4C-F146-BCF9-39AAE87E3908}" type="pres">
      <dgm:prSet presAssocID="{6A194A68-918B-7B4A-BF91-9851C364F952}" presName="child4" presStyleLbl="bgAcc1" presStyleIdx="3" presStyleCnt="4"/>
      <dgm:spPr/>
    </dgm:pt>
    <dgm:pt modelId="{6B2975A0-32F6-CA4D-99D9-2E7A415BE672}" type="pres">
      <dgm:prSet presAssocID="{6A194A68-918B-7B4A-BF91-9851C364F952}" presName="child4Text" presStyleLbl="bgAcc1" presStyleIdx="3" presStyleCnt="4">
        <dgm:presLayoutVars>
          <dgm:bulletEnabled val="1"/>
        </dgm:presLayoutVars>
      </dgm:prSet>
      <dgm:spPr/>
    </dgm:pt>
    <dgm:pt modelId="{A52796D1-D64A-B140-871F-BC3577CC7A32}" type="pres">
      <dgm:prSet presAssocID="{6A194A68-918B-7B4A-BF91-9851C364F952}" presName="childPlaceholder" presStyleCnt="0"/>
      <dgm:spPr/>
    </dgm:pt>
    <dgm:pt modelId="{CBCF9270-BD8E-0049-B569-E86CEC83DEEB}" type="pres">
      <dgm:prSet presAssocID="{6A194A68-918B-7B4A-BF91-9851C364F952}" presName="circle" presStyleCnt="0"/>
      <dgm:spPr/>
    </dgm:pt>
    <dgm:pt modelId="{272192FC-64A5-0A4C-BC28-567A0D7A7ADB}" type="pres">
      <dgm:prSet presAssocID="{6A194A68-918B-7B4A-BF91-9851C364F952}" presName="quadrant1" presStyleLbl="node1" presStyleIdx="0" presStyleCnt="4">
        <dgm:presLayoutVars>
          <dgm:chMax val="1"/>
          <dgm:bulletEnabled val="1"/>
        </dgm:presLayoutVars>
      </dgm:prSet>
      <dgm:spPr/>
    </dgm:pt>
    <dgm:pt modelId="{AA572BFF-6E08-D146-AF34-AC2588229701}" type="pres">
      <dgm:prSet presAssocID="{6A194A68-918B-7B4A-BF91-9851C364F952}" presName="quadrant2" presStyleLbl="node1" presStyleIdx="1" presStyleCnt="4">
        <dgm:presLayoutVars>
          <dgm:chMax val="1"/>
          <dgm:bulletEnabled val="1"/>
        </dgm:presLayoutVars>
      </dgm:prSet>
      <dgm:spPr/>
    </dgm:pt>
    <dgm:pt modelId="{C5AB9CBA-6D97-6541-A94F-656D0431ECF6}" type="pres">
      <dgm:prSet presAssocID="{6A194A68-918B-7B4A-BF91-9851C364F952}" presName="quadrant3" presStyleLbl="node1" presStyleIdx="2" presStyleCnt="4">
        <dgm:presLayoutVars>
          <dgm:chMax val="1"/>
          <dgm:bulletEnabled val="1"/>
        </dgm:presLayoutVars>
      </dgm:prSet>
      <dgm:spPr/>
    </dgm:pt>
    <dgm:pt modelId="{4AAC3ED8-88AA-1949-BC52-149297F9DD7E}" type="pres">
      <dgm:prSet presAssocID="{6A194A68-918B-7B4A-BF91-9851C364F952}" presName="quadrant4" presStyleLbl="node1" presStyleIdx="3" presStyleCnt="4">
        <dgm:presLayoutVars>
          <dgm:chMax val="1"/>
          <dgm:bulletEnabled val="1"/>
        </dgm:presLayoutVars>
      </dgm:prSet>
      <dgm:spPr/>
    </dgm:pt>
    <dgm:pt modelId="{37596CA5-6747-0A49-AA6E-B9FF42CE76C3}" type="pres">
      <dgm:prSet presAssocID="{6A194A68-918B-7B4A-BF91-9851C364F952}" presName="quadrantPlaceholder" presStyleCnt="0"/>
      <dgm:spPr/>
    </dgm:pt>
    <dgm:pt modelId="{EED9A270-0CBE-0F49-AF24-6D901766EE50}" type="pres">
      <dgm:prSet presAssocID="{6A194A68-918B-7B4A-BF91-9851C364F952}" presName="center1" presStyleLbl="fgShp" presStyleIdx="0" presStyleCnt="2"/>
      <dgm:spPr/>
    </dgm:pt>
    <dgm:pt modelId="{FC156E51-4EB8-124F-A9A7-BAE3B0A8ED73}" type="pres">
      <dgm:prSet presAssocID="{6A194A68-918B-7B4A-BF91-9851C364F952}" presName="center2" presStyleLbl="fgShp" presStyleIdx="1" presStyleCnt="2"/>
      <dgm:spPr/>
    </dgm:pt>
  </dgm:ptLst>
  <dgm:cxnLst>
    <dgm:cxn modelId="{A5832701-D1E3-4844-8F8F-7EF921F646F7}" type="presOf" srcId="{6A194A68-918B-7B4A-BF91-9851C364F952}" destId="{91397A32-EBD6-6D44-92BE-10ED78E471D8}" srcOrd="0" destOrd="0" presId="urn:microsoft.com/office/officeart/2005/8/layout/cycle4"/>
    <dgm:cxn modelId="{FAFA5604-3F37-BF47-8F96-1311C7854383}" type="presOf" srcId="{4DF455BA-262C-0240-B3E4-0E444434F746}" destId="{272192FC-64A5-0A4C-BC28-567A0D7A7ADB}" srcOrd="0" destOrd="0" presId="urn:microsoft.com/office/officeart/2005/8/layout/cycle4"/>
    <dgm:cxn modelId="{0AF21918-CD02-0A4E-A052-3767BB4D1514}" type="presOf" srcId="{6D6B10B9-5780-1642-9335-A7AA79887E21}" destId="{259A565C-E3A9-974E-91A2-590DAFE8472F}" srcOrd="1" destOrd="1" presId="urn:microsoft.com/office/officeart/2005/8/layout/cycle4"/>
    <dgm:cxn modelId="{38C72519-13C1-D141-A017-0BB1E1865BA8}" type="presOf" srcId="{6256C271-C3F5-5141-8567-DD413BDFDED8}" destId="{C385DC01-5801-5D43-BCA8-7960E7DE0899}" srcOrd="0" destOrd="0" presId="urn:microsoft.com/office/officeart/2005/8/layout/cycle4"/>
    <dgm:cxn modelId="{BB82BB21-47F2-DA46-959F-E9B5A22C030C}" type="presOf" srcId="{6D730ECD-8F97-8D40-8FA1-B86E1C7E0FEB}" destId="{97FD2C1C-B137-BA4E-A97C-66872B69B700}" srcOrd="0" destOrd="0" presId="urn:microsoft.com/office/officeart/2005/8/layout/cycle4"/>
    <dgm:cxn modelId="{2B7F4D23-F2F0-3341-92E3-40BB396077EC}" srcId="{6A194A68-918B-7B4A-BF91-9851C364F952}" destId="{1B7C3A68-EA3A-F64B-BE6E-4D0ACBFBEAF3}" srcOrd="3" destOrd="0" parTransId="{8B5FD969-2B08-FE4B-9C46-83E67301F949}" sibTransId="{42366B97-A317-4E41-A346-F21397A7ABC4}"/>
    <dgm:cxn modelId="{D1E4E930-B72C-2245-A105-42419E23897B}" type="presOf" srcId="{C582AAC9-C521-2D45-ADC2-2FDFA3668E4C}" destId="{AA572BFF-6E08-D146-AF34-AC2588229701}" srcOrd="0" destOrd="0" presId="urn:microsoft.com/office/officeart/2005/8/layout/cycle4"/>
    <dgm:cxn modelId="{B1284E33-956B-D645-996D-B8526C8885EC}" type="presOf" srcId="{86C26868-2E94-2048-B8FC-0E2D28EFA7B5}" destId="{97E7C0FE-8692-CF47-9F5A-BFA22AB13E6D}" srcOrd="1" destOrd="2" presId="urn:microsoft.com/office/officeart/2005/8/layout/cycle4"/>
    <dgm:cxn modelId="{111F4634-5F3B-964E-BEED-408EBB81AA36}" type="presOf" srcId="{6256C271-C3F5-5141-8567-DD413BDFDED8}" destId="{77F54F11-60C5-F045-A579-923F897CB135}" srcOrd="1" destOrd="0" presId="urn:microsoft.com/office/officeart/2005/8/layout/cycle4"/>
    <dgm:cxn modelId="{790F3635-42B0-804E-8450-B267BD0257F1}" srcId="{C582AAC9-C521-2D45-ADC2-2FDFA3668E4C}" destId="{BEB2C161-FA96-214D-96B1-9A5F712755FE}" srcOrd="1" destOrd="0" parTransId="{4E5E4D8E-52C5-8642-8465-F5AD83479045}" sibTransId="{F7D97255-DB3B-7A43-A932-BA695C9E189D}"/>
    <dgm:cxn modelId="{9EDB3439-8401-9A4E-A89E-5E043B8A22EC}" type="presOf" srcId="{6D730ECD-8F97-8D40-8FA1-B86E1C7E0FEB}" destId="{97E7C0FE-8692-CF47-9F5A-BFA22AB13E6D}" srcOrd="1" destOrd="0" presId="urn:microsoft.com/office/officeart/2005/8/layout/cycle4"/>
    <dgm:cxn modelId="{53FFC93B-0515-064C-90A8-AD555A22B517}" type="presOf" srcId="{69EAF049-355E-154A-8FB0-008868D35B8B}" destId="{C5AB9CBA-6D97-6541-A94F-656D0431ECF6}" srcOrd="0" destOrd="0" presId="urn:microsoft.com/office/officeart/2005/8/layout/cycle4"/>
    <dgm:cxn modelId="{CB79CA41-42D1-3B4B-9668-F93781B235E4}" srcId="{69EAF049-355E-154A-8FB0-008868D35B8B}" destId="{86C26868-2E94-2048-B8FC-0E2D28EFA7B5}" srcOrd="2" destOrd="0" parTransId="{17D42FC3-BC88-6345-B9FC-B49C6AF81973}" sibTransId="{1CCC2D2D-C19C-D843-AA6C-FC017C316CB8}"/>
    <dgm:cxn modelId="{1C6CBC42-6712-354F-88E4-C0979966D9FA}" type="presOf" srcId="{09548308-B070-AC40-ADB4-37CBD4496C89}" destId="{46DC4737-1CD7-F84E-864D-9776671455FF}" srcOrd="0" destOrd="0" presId="urn:microsoft.com/office/officeart/2005/8/layout/cycle4"/>
    <dgm:cxn modelId="{13A6B648-4B06-D64A-9B2B-35922AE7F60C}" type="presOf" srcId="{BEB2C161-FA96-214D-96B1-9A5F712755FE}" destId="{77F54F11-60C5-F045-A579-923F897CB135}" srcOrd="1" destOrd="1" presId="urn:microsoft.com/office/officeart/2005/8/layout/cycle4"/>
    <dgm:cxn modelId="{4E01325E-785A-8341-B644-9F8A20459811}" type="presOf" srcId="{09548308-B070-AC40-ADB4-37CBD4496C89}" destId="{259A565C-E3A9-974E-91A2-590DAFE8472F}" srcOrd="1" destOrd="0" presId="urn:microsoft.com/office/officeart/2005/8/layout/cycle4"/>
    <dgm:cxn modelId="{FFDAE96A-0983-0746-BFC8-28112A2506A5}" srcId="{6A194A68-918B-7B4A-BF91-9851C364F952}" destId="{C582AAC9-C521-2D45-ADC2-2FDFA3668E4C}" srcOrd="1" destOrd="0" parTransId="{1F161776-D864-FF4D-A03A-AA9A6B840F46}" sibTransId="{BD1B7A00-463F-8D49-AC15-92CF669ACF56}"/>
    <dgm:cxn modelId="{163A7570-4FB7-1B4B-8501-BC76ADF988AF}" srcId="{4DF455BA-262C-0240-B3E4-0E444434F746}" destId="{09548308-B070-AC40-ADB4-37CBD4496C89}" srcOrd="0" destOrd="0" parTransId="{A5BF6BEA-1E1F-5F4E-A7CE-93506BCB05B8}" sibTransId="{36B6FF14-465E-BB4D-B23E-2C58278EF556}"/>
    <dgm:cxn modelId="{9CD5AE71-718F-1B47-A2CE-69B07EC56E90}" srcId="{6A194A68-918B-7B4A-BF91-9851C364F952}" destId="{4DF455BA-262C-0240-B3E4-0E444434F746}" srcOrd="0" destOrd="0" parTransId="{A10AD8C3-38DB-A442-AF86-AE30FE24CF48}" sibTransId="{DE2EE92C-D20A-D648-BC33-AB76E0FA0313}"/>
    <dgm:cxn modelId="{AEE6B672-71FA-AD41-817A-839EF3BACC67}" type="presOf" srcId="{DAE7DB17-82F0-3643-8AFC-B4D651ECE799}" destId="{46DC4737-1CD7-F84E-864D-9776671455FF}" srcOrd="0" destOrd="2" presId="urn:microsoft.com/office/officeart/2005/8/layout/cycle4"/>
    <dgm:cxn modelId="{87488D7C-EEAA-D842-A007-218ED72370B4}" srcId="{4DF455BA-262C-0240-B3E4-0E444434F746}" destId="{DAE7DB17-82F0-3643-8AFC-B4D651ECE799}" srcOrd="2" destOrd="0" parTransId="{9AD49BB9-A3D7-4C4F-B443-A34570E7D625}" sibTransId="{3B5F834B-2529-E247-84DF-8F909E85791B}"/>
    <dgm:cxn modelId="{4CFB237D-BCC2-8748-BF0D-E2C359654C2E}" srcId="{6A194A68-918B-7B4A-BF91-9851C364F952}" destId="{69EAF049-355E-154A-8FB0-008868D35B8B}" srcOrd="2" destOrd="0" parTransId="{45362F38-2ED9-034A-9B43-F8B1D1E5308A}" sibTransId="{AE93B8F9-771F-7B41-AB8C-B19E6F32B778}"/>
    <dgm:cxn modelId="{C940CE82-B2DA-4243-9C83-E767E2877A5D}" type="presOf" srcId="{1B7C3A68-EA3A-F64B-BE6E-4D0ACBFBEAF3}" destId="{4AAC3ED8-88AA-1949-BC52-149297F9DD7E}" srcOrd="0" destOrd="0" presId="urn:microsoft.com/office/officeart/2005/8/layout/cycle4"/>
    <dgm:cxn modelId="{F1CDD483-588D-0844-B0FF-220FDBAAB393}" type="presOf" srcId="{DAE7DB17-82F0-3643-8AFC-B4D651ECE799}" destId="{259A565C-E3A9-974E-91A2-590DAFE8472F}" srcOrd="1" destOrd="2" presId="urn:microsoft.com/office/officeart/2005/8/layout/cycle4"/>
    <dgm:cxn modelId="{7B0C3A8D-02CB-A949-BA0E-5544EBC02D18}" type="presOf" srcId="{BEB2C161-FA96-214D-96B1-9A5F712755FE}" destId="{C385DC01-5801-5D43-BCA8-7960E7DE0899}" srcOrd="0" destOrd="1" presId="urn:microsoft.com/office/officeart/2005/8/layout/cycle4"/>
    <dgm:cxn modelId="{AD4CDC96-2C7D-EA4A-B7A2-53E3D95C7FA4}" srcId="{69EAF049-355E-154A-8FB0-008868D35B8B}" destId="{6D730ECD-8F97-8D40-8FA1-B86E1C7E0FEB}" srcOrd="0" destOrd="0" parTransId="{C504DA6A-01CD-5E4C-A4B4-1008F02F69CF}" sibTransId="{D7A07715-C9C6-EA48-8D2F-0B729E24CC98}"/>
    <dgm:cxn modelId="{62E830A2-7D36-FA48-8275-4CC0A24247E8}" type="presOf" srcId="{86C26868-2E94-2048-B8FC-0E2D28EFA7B5}" destId="{97FD2C1C-B137-BA4E-A97C-66872B69B700}" srcOrd="0" destOrd="2" presId="urn:microsoft.com/office/officeart/2005/8/layout/cycle4"/>
    <dgm:cxn modelId="{00C7A1B4-6A89-2641-B3F5-335C97855665}" type="presOf" srcId="{4B77CCC4-23A5-534A-8C15-B266A14A259C}" destId="{97E7C0FE-8692-CF47-9F5A-BFA22AB13E6D}" srcOrd="1" destOrd="1" presId="urn:microsoft.com/office/officeart/2005/8/layout/cycle4"/>
    <dgm:cxn modelId="{FF2704C5-9D79-C542-8028-E381F41EE45D}" srcId="{69EAF049-355E-154A-8FB0-008868D35B8B}" destId="{4B77CCC4-23A5-534A-8C15-B266A14A259C}" srcOrd="1" destOrd="0" parTransId="{C8AB63DF-A3D6-D845-8E8E-EF16827E2921}" sibTransId="{D357F667-D17E-A84C-8D36-7922AB33D834}"/>
    <dgm:cxn modelId="{39B1EDD5-A9EE-8040-B902-42712EA2EDB7}" srcId="{1B7C3A68-EA3A-F64B-BE6E-4D0ACBFBEAF3}" destId="{74023BB8-F167-BF4A-BC8B-7DDF4909D1B6}" srcOrd="0" destOrd="0" parTransId="{D29A942A-37D6-1745-8AC0-DEFE926F4388}" sibTransId="{3D52DD32-E7FB-6241-96FB-89E823D8AD4B}"/>
    <dgm:cxn modelId="{632C7EDA-9979-9844-96A7-C84BD4F91E13}" type="presOf" srcId="{74023BB8-F167-BF4A-BC8B-7DDF4909D1B6}" destId="{25773958-AA4C-F146-BCF9-39AAE87E3908}" srcOrd="0" destOrd="0" presId="urn:microsoft.com/office/officeart/2005/8/layout/cycle4"/>
    <dgm:cxn modelId="{613AEAE2-1AB8-DA4F-801E-5788CC90754F}" srcId="{C582AAC9-C521-2D45-ADC2-2FDFA3668E4C}" destId="{6256C271-C3F5-5141-8567-DD413BDFDED8}" srcOrd="0" destOrd="0" parTransId="{A69549A0-6CFF-3049-A68A-6F0173D08DE4}" sibTransId="{444B0135-4672-E247-9C88-21F14DD4FE8A}"/>
    <dgm:cxn modelId="{9A814BF1-CEC4-694E-9B15-F79BDF3515F0}" srcId="{4DF455BA-262C-0240-B3E4-0E444434F746}" destId="{6D6B10B9-5780-1642-9335-A7AA79887E21}" srcOrd="1" destOrd="0" parTransId="{F4E56E04-D019-4C40-82E9-C84006406288}" sibTransId="{BACCAFEC-7B77-0C4B-90CD-80F17DF6495E}"/>
    <dgm:cxn modelId="{CC2E2FF9-C750-564B-8911-19F0115C15B1}" type="presOf" srcId="{4B77CCC4-23A5-534A-8C15-B266A14A259C}" destId="{97FD2C1C-B137-BA4E-A97C-66872B69B700}" srcOrd="0" destOrd="1" presId="urn:microsoft.com/office/officeart/2005/8/layout/cycle4"/>
    <dgm:cxn modelId="{60C175FA-BA41-004F-886D-573107F4A382}" type="presOf" srcId="{74023BB8-F167-BF4A-BC8B-7DDF4909D1B6}" destId="{6B2975A0-32F6-CA4D-99D9-2E7A415BE672}" srcOrd="1" destOrd="0" presId="urn:microsoft.com/office/officeart/2005/8/layout/cycle4"/>
    <dgm:cxn modelId="{78FB8DFE-7583-F041-A751-E542D776A570}" type="presOf" srcId="{6D6B10B9-5780-1642-9335-A7AA79887E21}" destId="{46DC4737-1CD7-F84E-864D-9776671455FF}" srcOrd="0" destOrd="1" presId="urn:microsoft.com/office/officeart/2005/8/layout/cycle4"/>
    <dgm:cxn modelId="{06989E1B-BD34-3340-AB9F-12A98E1F5DBE}" type="presParOf" srcId="{91397A32-EBD6-6D44-92BE-10ED78E471D8}" destId="{30460CF5-D0D3-1D4D-A77C-4D5ED713A18B}" srcOrd="0" destOrd="0" presId="urn:microsoft.com/office/officeart/2005/8/layout/cycle4"/>
    <dgm:cxn modelId="{8DC908A5-112D-D744-BA98-1EE72670719A}" type="presParOf" srcId="{30460CF5-D0D3-1D4D-A77C-4D5ED713A18B}" destId="{5EAD4A91-8F4C-9A4A-91D5-50884205DA8B}" srcOrd="0" destOrd="0" presId="urn:microsoft.com/office/officeart/2005/8/layout/cycle4"/>
    <dgm:cxn modelId="{3B324828-85EA-E546-9FD1-1E69CCEFBA2C}" type="presParOf" srcId="{5EAD4A91-8F4C-9A4A-91D5-50884205DA8B}" destId="{46DC4737-1CD7-F84E-864D-9776671455FF}" srcOrd="0" destOrd="0" presId="urn:microsoft.com/office/officeart/2005/8/layout/cycle4"/>
    <dgm:cxn modelId="{F959065A-9335-BE43-AE5E-1B29DCF217C6}" type="presParOf" srcId="{5EAD4A91-8F4C-9A4A-91D5-50884205DA8B}" destId="{259A565C-E3A9-974E-91A2-590DAFE8472F}" srcOrd="1" destOrd="0" presId="urn:microsoft.com/office/officeart/2005/8/layout/cycle4"/>
    <dgm:cxn modelId="{40E2BE01-FA72-EE4D-A73A-FD126C84671B}" type="presParOf" srcId="{30460CF5-D0D3-1D4D-A77C-4D5ED713A18B}" destId="{027AD222-92B6-3A4A-9EF9-BB8F9561BD13}" srcOrd="1" destOrd="0" presId="urn:microsoft.com/office/officeart/2005/8/layout/cycle4"/>
    <dgm:cxn modelId="{6D7890A1-065E-FF44-9029-5EC7A7966D49}" type="presParOf" srcId="{027AD222-92B6-3A4A-9EF9-BB8F9561BD13}" destId="{C385DC01-5801-5D43-BCA8-7960E7DE0899}" srcOrd="0" destOrd="0" presId="urn:microsoft.com/office/officeart/2005/8/layout/cycle4"/>
    <dgm:cxn modelId="{F60AB5F4-4AE0-5F4B-8AF5-64DC8F35659B}" type="presParOf" srcId="{027AD222-92B6-3A4A-9EF9-BB8F9561BD13}" destId="{77F54F11-60C5-F045-A579-923F897CB135}" srcOrd="1" destOrd="0" presId="urn:microsoft.com/office/officeart/2005/8/layout/cycle4"/>
    <dgm:cxn modelId="{1A548354-05A0-144A-9D1E-7CE543C9FAA3}" type="presParOf" srcId="{30460CF5-D0D3-1D4D-A77C-4D5ED713A18B}" destId="{027FF593-218E-A748-9F71-55CD266F536A}" srcOrd="2" destOrd="0" presId="urn:microsoft.com/office/officeart/2005/8/layout/cycle4"/>
    <dgm:cxn modelId="{9292B206-CA44-5D4F-9892-E744E26A743C}" type="presParOf" srcId="{027FF593-218E-A748-9F71-55CD266F536A}" destId="{97FD2C1C-B137-BA4E-A97C-66872B69B700}" srcOrd="0" destOrd="0" presId="urn:microsoft.com/office/officeart/2005/8/layout/cycle4"/>
    <dgm:cxn modelId="{B1673550-09F0-D24A-86BF-E7475C2037A8}" type="presParOf" srcId="{027FF593-218E-A748-9F71-55CD266F536A}" destId="{97E7C0FE-8692-CF47-9F5A-BFA22AB13E6D}" srcOrd="1" destOrd="0" presId="urn:microsoft.com/office/officeart/2005/8/layout/cycle4"/>
    <dgm:cxn modelId="{B4AAE844-3497-3042-AB5F-007A84BB00BC}" type="presParOf" srcId="{30460CF5-D0D3-1D4D-A77C-4D5ED713A18B}" destId="{BC0F6288-5AA8-6645-A6AE-3A1163A2CA97}" srcOrd="3" destOrd="0" presId="urn:microsoft.com/office/officeart/2005/8/layout/cycle4"/>
    <dgm:cxn modelId="{F064F38C-6A30-E14A-BF1A-D2EA54BA6EFC}" type="presParOf" srcId="{BC0F6288-5AA8-6645-A6AE-3A1163A2CA97}" destId="{25773958-AA4C-F146-BCF9-39AAE87E3908}" srcOrd="0" destOrd="0" presId="urn:microsoft.com/office/officeart/2005/8/layout/cycle4"/>
    <dgm:cxn modelId="{87883D13-C572-9148-B1D8-60BC02CE96E6}" type="presParOf" srcId="{BC0F6288-5AA8-6645-A6AE-3A1163A2CA97}" destId="{6B2975A0-32F6-CA4D-99D9-2E7A415BE672}" srcOrd="1" destOrd="0" presId="urn:microsoft.com/office/officeart/2005/8/layout/cycle4"/>
    <dgm:cxn modelId="{09EEDCA7-CFCB-234E-8EAE-0D928B1131B0}" type="presParOf" srcId="{30460CF5-D0D3-1D4D-A77C-4D5ED713A18B}" destId="{A52796D1-D64A-B140-871F-BC3577CC7A32}" srcOrd="4" destOrd="0" presId="urn:microsoft.com/office/officeart/2005/8/layout/cycle4"/>
    <dgm:cxn modelId="{6AE6AA0A-90F2-7B4F-90DF-59C085FC70E0}" type="presParOf" srcId="{91397A32-EBD6-6D44-92BE-10ED78E471D8}" destId="{CBCF9270-BD8E-0049-B569-E86CEC83DEEB}" srcOrd="1" destOrd="0" presId="urn:microsoft.com/office/officeart/2005/8/layout/cycle4"/>
    <dgm:cxn modelId="{2C1FFF89-BD03-EB4B-A578-EB2D81DB94AF}" type="presParOf" srcId="{CBCF9270-BD8E-0049-B569-E86CEC83DEEB}" destId="{272192FC-64A5-0A4C-BC28-567A0D7A7ADB}" srcOrd="0" destOrd="0" presId="urn:microsoft.com/office/officeart/2005/8/layout/cycle4"/>
    <dgm:cxn modelId="{28AB23B3-87DB-EC48-8B6A-5890119EE361}" type="presParOf" srcId="{CBCF9270-BD8E-0049-B569-E86CEC83DEEB}" destId="{AA572BFF-6E08-D146-AF34-AC2588229701}" srcOrd="1" destOrd="0" presId="urn:microsoft.com/office/officeart/2005/8/layout/cycle4"/>
    <dgm:cxn modelId="{9E7E5838-30A5-8148-8A3E-5D4A24091CEC}" type="presParOf" srcId="{CBCF9270-BD8E-0049-B569-E86CEC83DEEB}" destId="{C5AB9CBA-6D97-6541-A94F-656D0431ECF6}" srcOrd="2" destOrd="0" presId="urn:microsoft.com/office/officeart/2005/8/layout/cycle4"/>
    <dgm:cxn modelId="{DC227B39-25FD-1D4C-B896-E5DA41531369}" type="presParOf" srcId="{CBCF9270-BD8E-0049-B569-E86CEC83DEEB}" destId="{4AAC3ED8-88AA-1949-BC52-149297F9DD7E}" srcOrd="3" destOrd="0" presId="urn:microsoft.com/office/officeart/2005/8/layout/cycle4"/>
    <dgm:cxn modelId="{3D62FC3A-90FD-D944-A142-C523C7FCD062}" type="presParOf" srcId="{CBCF9270-BD8E-0049-B569-E86CEC83DEEB}" destId="{37596CA5-6747-0A49-AA6E-B9FF42CE76C3}" srcOrd="4" destOrd="0" presId="urn:microsoft.com/office/officeart/2005/8/layout/cycle4"/>
    <dgm:cxn modelId="{1F6AB15E-362D-874C-8B95-E3591476488C}" type="presParOf" srcId="{91397A32-EBD6-6D44-92BE-10ED78E471D8}" destId="{EED9A270-0CBE-0F49-AF24-6D901766EE50}" srcOrd="2" destOrd="0" presId="urn:microsoft.com/office/officeart/2005/8/layout/cycle4"/>
    <dgm:cxn modelId="{5E3CE969-8B98-4D46-BC5F-A207233BFE40}" type="presParOf" srcId="{91397A32-EBD6-6D44-92BE-10ED78E471D8}" destId="{FC156E51-4EB8-124F-A9A7-BAE3B0A8ED7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A88D1E-F087-5A47-9DB4-565D293212BD}"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F69E7263-D3D9-DB45-8068-22BC1B549730}">
      <dgm:prSet phldrT="[Text]"/>
      <dgm:spPr/>
      <dgm:t>
        <a:bodyPr/>
        <a:lstStyle/>
        <a:p>
          <a:r>
            <a:rPr lang="en-US" dirty="0">
              <a:effectLst/>
              <a:latin typeface="SimSun" panose="02010600030101010101" pitchFamily="2" charset="-122"/>
              <a:ea typeface="SimSun" panose="02010600030101010101" pitchFamily="2" charset="-122"/>
              <a:cs typeface="SimSun" panose="02010600030101010101" pitchFamily="2" charset="-122"/>
            </a:rPr>
            <a:t>exercise a particular body part</a:t>
          </a:r>
          <a:endParaRPr lang="en-GB" dirty="0"/>
        </a:p>
      </dgm:t>
    </dgm:pt>
    <dgm:pt modelId="{B658F010-75C9-174A-8EEB-28333A054B88}" type="parTrans" cxnId="{593E0B55-344B-6C4F-A1E1-FD98F2D67747}">
      <dgm:prSet/>
      <dgm:spPr/>
      <dgm:t>
        <a:bodyPr/>
        <a:lstStyle/>
        <a:p>
          <a:endParaRPr lang="en-GB"/>
        </a:p>
      </dgm:t>
    </dgm:pt>
    <dgm:pt modelId="{A0ECF0CA-CA85-A34B-B834-50AE9CCF83EE}" type="sibTrans" cxnId="{593E0B55-344B-6C4F-A1E1-FD98F2D67747}">
      <dgm:prSet/>
      <dgm:spPr/>
      <dgm:t>
        <a:bodyPr/>
        <a:lstStyle/>
        <a:p>
          <a:endParaRPr lang="en-GB"/>
        </a:p>
      </dgm:t>
    </dgm:pt>
    <dgm:pt modelId="{AC7173D9-90C4-E54C-A9FE-08E63D28EC89}">
      <dgm:prSet phldrT="[Text]"/>
      <dgm:spPr/>
      <dgm:t>
        <a:bodyPr/>
        <a:lstStyle/>
        <a:p>
          <a:r>
            <a:rPr lang="en-US" dirty="0">
              <a:effectLst/>
              <a:latin typeface="SimSun" panose="02010600030101010101" pitchFamily="2" charset="-122"/>
              <a:ea typeface="SimSun" panose="02010600030101010101" pitchFamily="2" charset="-122"/>
              <a:cs typeface="SimSun" panose="02010600030101010101" pitchFamily="2" charset="-122"/>
            </a:rPr>
            <a:t>weight loss</a:t>
          </a:r>
          <a:endParaRPr lang="en-GB" dirty="0"/>
        </a:p>
      </dgm:t>
    </dgm:pt>
    <dgm:pt modelId="{D0EE315D-06E5-E247-BE1D-AEBB46124FCB}" type="parTrans" cxnId="{AAD1C046-5FB1-1D46-BC14-2C60CD3384B1}">
      <dgm:prSet/>
      <dgm:spPr/>
      <dgm:t>
        <a:bodyPr/>
        <a:lstStyle/>
        <a:p>
          <a:endParaRPr lang="en-GB"/>
        </a:p>
      </dgm:t>
    </dgm:pt>
    <dgm:pt modelId="{5B416056-2894-A14A-8076-043614AD7FFE}" type="sibTrans" cxnId="{AAD1C046-5FB1-1D46-BC14-2C60CD3384B1}">
      <dgm:prSet/>
      <dgm:spPr/>
      <dgm:t>
        <a:bodyPr/>
        <a:lstStyle/>
        <a:p>
          <a:endParaRPr lang="en-GB"/>
        </a:p>
      </dgm:t>
    </dgm:pt>
    <dgm:pt modelId="{CFBC70BF-B0E9-6F4E-9997-FB9E5F31C5E8}" type="pres">
      <dgm:prSet presAssocID="{F2A88D1E-F087-5A47-9DB4-565D293212BD}" presName="Name0" presStyleCnt="0">
        <dgm:presLayoutVars>
          <dgm:chMax val="7"/>
          <dgm:chPref val="7"/>
          <dgm:dir/>
        </dgm:presLayoutVars>
      </dgm:prSet>
      <dgm:spPr/>
    </dgm:pt>
    <dgm:pt modelId="{6A335860-7B47-2346-8FF1-434085D61192}" type="pres">
      <dgm:prSet presAssocID="{F2A88D1E-F087-5A47-9DB4-565D293212BD}" presName="Name1" presStyleCnt="0"/>
      <dgm:spPr/>
    </dgm:pt>
    <dgm:pt modelId="{288853AB-D177-B04F-9B69-BA7676F0906E}" type="pres">
      <dgm:prSet presAssocID="{F2A88D1E-F087-5A47-9DB4-565D293212BD}" presName="cycle" presStyleCnt="0"/>
      <dgm:spPr/>
    </dgm:pt>
    <dgm:pt modelId="{BFD0D616-D98C-8D4E-9F32-E6CBF3853D7B}" type="pres">
      <dgm:prSet presAssocID="{F2A88D1E-F087-5A47-9DB4-565D293212BD}" presName="srcNode" presStyleLbl="node1" presStyleIdx="0" presStyleCnt="2"/>
      <dgm:spPr/>
    </dgm:pt>
    <dgm:pt modelId="{C7AFE05E-4C54-CE47-8955-76CE958F4640}" type="pres">
      <dgm:prSet presAssocID="{F2A88D1E-F087-5A47-9DB4-565D293212BD}" presName="conn" presStyleLbl="parChTrans1D2" presStyleIdx="0" presStyleCnt="1"/>
      <dgm:spPr/>
    </dgm:pt>
    <dgm:pt modelId="{E8C6E76D-EBC0-6B4B-91B5-C0212E7E631C}" type="pres">
      <dgm:prSet presAssocID="{F2A88D1E-F087-5A47-9DB4-565D293212BD}" presName="extraNode" presStyleLbl="node1" presStyleIdx="0" presStyleCnt="2"/>
      <dgm:spPr/>
    </dgm:pt>
    <dgm:pt modelId="{FB240355-513A-E640-AFCB-9099D165ADC8}" type="pres">
      <dgm:prSet presAssocID="{F2A88D1E-F087-5A47-9DB4-565D293212BD}" presName="dstNode" presStyleLbl="node1" presStyleIdx="0" presStyleCnt="2"/>
      <dgm:spPr/>
    </dgm:pt>
    <dgm:pt modelId="{C8CC86F3-B9E6-FC4F-A669-FBFB09E6FDF9}" type="pres">
      <dgm:prSet presAssocID="{F69E7263-D3D9-DB45-8068-22BC1B549730}" presName="text_1" presStyleLbl="node1" presStyleIdx="0" presStyleCnt="2">
        <dgm:presLayoutVars>
          <dgm:bulletEnabled val="1"/>
        </dgm:presLayoutVars>
      </dgm:prSet>
      <dgm:spPr/>
    </dgm:pt>
    <dgm:pt modelId="{B68BBC27-D23E-8242-AFD8-FE201556442F}" type="pres">
      <dgm:prSet presAssocID="{F69E7263-D3D9-DB45-8068-22BC1B549730}" presName="accent_1" presStyleCnt="0"/>
      <dgm:spPr/>
    </dgm:pt>
    <dgm:pt modelId="{665DD4D6-16BF-4B4B-9336-ACE07BD031AD}" type="pres">
      <dgm:prSet presAssocID="{F69E7263-D3D9-DB45-8068-22BC1B549730}" presName="accentRepeatNode" presStyleLbl="solidFgAcc1" presStyleIdx="0" presStyleCnt="2"/>
      <dgm:spPr/>
    </dgm:pt>
    <dgm:pt modelId="{EBB78B16-62F2-6646-9186-C82630007A55}" type="pres">
      <dgm:prSet presAssocID="{AC7173D9-90C4-E54C-A9FE-08E63D28EC89}" presName="text_2" presStyleLbl="node1" presStyleIdx="1" presStyleCnt="2">
        <dgm:presLayoutVars>
          <dgm:bulletEnabled val="1"/>
        </dgm:presLayoutVars>
      </dgm:prSet>
      <dgm:spPr/>
    </dgm:pt>
    <dgm:pt modelId="{9887A36E-45C3-8B42-A44B-636404DDC0F7}" type="pres">
      <dgm:prSet presAssocID="{AC7173D9-90C4-E54C-A9FE-08E63D28EC89}" presName="accent_2" presStyleCnt="0"/>
      <dgm:spPr/>
    </dgm:pt>
    <dgm:pt modelId="{FC12CD7A-92A6-7049-A262-05A45D85CA7E}" type="pres">
      <dgm:prSet presAssocID="{AC7173D9-90C4-E54C-A9FE-08E63D28EC89}" presName="accentRepeatNode" presStyleLbl="solidFgAcc1" presStyleIdx="1" presStyleCnt="2"/>
      <dgm:spPr/>
    </dgm:pt>
  </dgm:ptLst>
  <dgm:cxnLst>
    <dgm:cxn modelId="{8AB0072B-5450-EA4F-9E7E-ADD736ED56C4}" type="presOf" srcId="{F2A88D1E-F087-5A47-9DB4-565D293212BD}" destId="{CFBC70BF-B0E9-6F4E-9997-FB9E5F31C5E8}" srcOrd="0" destOrd="0" presId="urn:microsoft.com/office/officeart/2008/layout/VerticalCurvedList"/>
    <dgm:cxn modelId="{AAD1C046-5FB1-1D46-BC14-2C60CD3384B1}" srcId="{F2A88D1E-F087-5A47-9DB4-565D293212BD}" destId="{AC7173D9-90C4-E54C-A9FE-08E63D28EC89}" srcOrd="1" destOrd="0" parTransId="{D0EE315D-06E5-E247-BE1D-AEBB46124FCB}" sibTransId="{5B416056-2894-A14A-8076-043614AD7FFE}"/>
    <dgm:cxn modelId="{593E0B55-344B-6C4F-A1E1-FD98F2D67747}" srcId="{F2A88D1E-F087-5A47-9DB4-565D293212BD}" destId="{F69E7263-D3D9-DB45-8068-22BC1B549730}" srcOrd="0" destOrd="0" parTransId="{B658F010-75C9-174A-8EEB-28333A054B88}" sibTransId="{A0ECF0CA-CA85-A34B-B834-50AE9CCF83EE}"/>
    <dgm:cxn modelId="{5A2EA1AA-06AA-7140-BA14-CE22613159E5}" type="presOf" srcId="{AC7173D9-90C4-E54C-A9FE-08E63D28EC89}" destId="{EBB78B16-62F2-6646-9186-C82630007A55}" srcOrd="0" destOrd="0" presId="urn:microsoft.com/office/officeart/2008/layout/VerticalCurvedList"/>
    <dgm:cxn modelId="{09C85BBE-FC2D-B34A-82E1-0D2187437538}" type="presOf" srcId="{A0ECF0CA-CA85-A34B-B834-50AE9CCF83EE}" destId="{C7AFE05E-4C54-CE47-8955-76CE958F4640}" srcOrd="0" destOrd="0" presId="urn:microsoft.com/office/officeart/2008/layout/VerticalCurvedList"/>
    <dgm:cxn modelId="{791854F3-F760-8E4F-8CAF-AFF684E4D1C4}" type="presOf" srcId="{F69E7263-D3D9-DB45-8068-22BC1B549730}" destId="{C8CC86F3-B9E6-FC4F-A669-FBFB09E6FDF9}" srcOrd="0" destOrd="0" presId="urn:microsoft.com/office/officeart/2008/layout/VerticalCurvedList"/>
    <dgm:cxn modelId="{7AEA77BE-70AE-7F41-BFBA-E316E7746855}" type="presParOf" srcId="{CFBC70BF-B0E9-6F4E-9997-FB9E5F31C5E8}" destId="{6A335860-7B47-2346-8FF1-434085D61192}" srcOrd="0" destOrd="0" presId="urn:microsoft.com/office/officeart/2008/layout/VerticalCurvedList"/>
    <dgm:cxn modelId="{47DFE092-5523-994D-8BE0-2E01DB900675}" type="presParOf" srcId="{6A335860-7B47-2346-8FF1-434085D61192}" destId="{288853AB-D177-B04F-9B69-BA7676F0906E}" srcOrd="0" destOrd="0" presId="urn:microsoft.com/office/officeart/2008/layout/VerticalCurvedList"/>
    <dgm:cxn modelId="{D48A13EB-8169-8C45-A88E-72A7F20C4A63}" type="presParOf" srcId="{288853AB-D177-B04F-9B69-BA7676F0906E}" destId="{BFD0D616-D98C-8D4E-9F32-E6CBF3853D7B}" srcOrd="0" destOrd="0" presId="urn:microsoft.com/office/officeart/2008/layout/VerticalCurvedList"/>
    <dgm:cxn modelId="{5CA3C184-5960-8D43-BD61-61ECFC2250E8}" type="presParOf" srcId="{288853AB-D177-B04F-9B69-BA7676F0906E}" destId="{C7AFE05E-4C54-CE47-8955-76CE958F4640}" srcOrd="1" destOrd="0" presId="urn:microsoft.com/office/officeart/2008/layout/VerticalCurvedList"/>
    <dgm:cxn modelId="{3284F45C-F18B-8C4D-AA65-C80DADC0CC58}" type="presParOf" srcId="{288853AB-D177-B04F-9B69-BA7676F0906E}" destId="{E8C6E76D-EBC0-6B4B-91B5-C0212E7E631C}" srcOrd="2" destOrd="0" presId="urn:microsoft.com/office/officeart/2008/layout/VerticalCurvedList"/>
    <dgm:cxn modelId="{EA5977C4-DD2D-4947-A261-14F51538C69F}" type="presParOf" srcId="{288853AB-D177-B04F-9B69-BA7676F0906E}" destId="{FB240355-513A-E640-AFCB-9099D165ADC8}" srcOrd="3" destOrd="0" presId="urn:microsoft.com/office/officeart/2008/layout/VerticalCurvedList"/>
    <dgm:cxn modelId="{8BF1865F-AE7E-524F-9525-57653D900ED3}" type="presParOf" srcId="{6A335860-7B47-2346-8FF1-434085D61192}" destId="{C8CC86F3-B9E6-FC4F-A669-FBFB09E6FDF9}" srcOrd="1" destOrd="0" presId="urn:microsoft.com/office/officeart/2008/layout/VerticalCurvedList"/>
    <dgm:cxn modelId="{DAE46BA1-01A0-1345-B140-A05EBA9004FB}" type="presParOf" srcId="{6A335860-7B47-2346-8FF1-434085D61192}" destId="{B68BBC27-D23E-8242-AFD8-FE201556442F}" srcOrd="2" destOrd="0" presId="urn:microsoft.com/office/officeart/2008/layout/VerticalCurvedList"/>
    <dgm:cxn modelId="{BC0E9FBB-B065-4B4D-ABB1-C3EB68E161D5}" type="presParOf" srcId="{B68BBC27-D23E-8242-AFD8-FE201556442F}" destId="{665DD4D6-16BF-4B4B-9336-ACE07BD031AD}" srcOrd="0" destOrd="0" presId="urn:microsoft.com/office/officeart/2008/layout/VerticalCurvedList"/>
    <dgm:cxn modelId="{8B582C78-9CD0-1840-8C10-4D56D93F1372}" type="presParOf" srcId="{6A335860-7B47-2346-8FF1-434085D61192}" destId="{EBB78B16-62F2-6646-9186-C82630007A55}" srcOrd="3" destOrd="0" presId="urn:microsoft.com/office/officeart/2008/layout/VerticalCurvedList"/>
    <dgm:cxn modelId="{03FAA683-11A1-2946-8366-458A5FA7DD78}" type="presParOf" srcId="{6A335860-7B47-2346-8FF1-434085D61192}" destId="{9887A36E-45C3-8B42-A44B-636404DDC0F7}" srcOrd="4" destOrd="0" presId="urn:microsoft.com/office/officeart/2008/layout/VerticalCurvedList"/>
    <dgm:cxn modelId="{EFB281A8-AD87-D34A-91EB-7BEE60C5E4B6}" type="presParOf" srcId="{9887A36E-45C3-8B42-A44B-636404DDC0F7}" destId="{FC12CD7A-92A6-7049-A262-05A45D85CA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D2C1C-B137-BA4E-A97C-66872B69B700}">
      <dsp:nvSpPr>
        <dsp:cNvPr id="0" name=""/>
        <dsp:cNvSpPr/>
      </dsp:nvSpPr>
      <dsp:spPr>
        <a:xfrm>
          <a:off x="2519680" y="2574864"/>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SG" sz="1000" kern="1200" dirty="0"/>
            <a:t>blogs</a:t>
          </a:r>
          <a:endParaRPr lang="en-GB" sz="1000" kern="1200" dirty="0"/>
        </a:p>
        <a:p>
          <a:pPr marL="57150" lvl="1" indent="-57150" algn="l" defTabSz="444500">
            <a:lnSpc>
              <a:spcPct val="90000"/>
            </a:lnSpc>
            <a:spcBef>
              <a:spcPct val="0"/>
            </a:spcBef>
            <a:spcAft>
              <a:spcPct val="15000"/>
            </a:spcAft>
            <a:buChar char="•"/>
          </a:pPr>
          <a:r>
            <a:rPr lang="en-GB" sz="1000" kern="1200" dirty="0"/>
            <a:t>activities</a:t>
          </a:r>
        </a:p>
        <a:p>
          <a:pPr marL="57150" lvl="1" indent="-57150" algn="l" defTabSz="444500">
            <a:lnSpc>
              <a:spcPct val="90000"/>
            </a:lnSpc>
            <a:spcBef>
              <a:spcPct val="0"/>
            </a:spcBef>
            <a:spcAft>
              <a:spcPct val="15000"/>
            </a:spcAft>
            <a:buChar char="•"/>
          </a:pPr>
          <a:r>
            <a:rPr lang="en-GB" sz="1000" kern="1200" dirty="0"/>
            <a:t>coaches</a:t>
          </a:r>
        </a:p>
      </dsp:txBody>
      <dsp:txXfrm>
        <a:off x="3004951" y="2846931"/>
        <a:ext cx="1037074" cy="706326"/>
      </dsp:txXfrm>
    </dsp:sp>
    <dsp:sp modelId="{25773958-AA4C-F146-BCF9-39AAE87E3908}">
      <dsp:nvSpPr>
        <dsp:cNvPr id="0" name=""/>
        <dsp:cNvSpPr/>
      </dsp:nvSpPr>
      <dsp:spPr>
        <a:xfrm>
          <a:off x="0" y="2574864"/>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SG" sz="1000" kern="1200" dirty="0"/>
            <a:t>recommend exercises plan</a:t>
          </a:r>
          <a:endParaRPr lang="en-GB" sz="1000" kern="1200" dirty="0"/>
        </a:p>
      </dsp:txBody>
      <dsp:txXfrm>
        <a:off x="21975" y="2846931"/>
        <a:ext cx="1037074" cy="706326"/>
      </dsp:txXfrm>
    </dsp:sp>
    <dsp:sp modelId="{C385DC01-5801-5D43-BCA8-7960E7DE0899}">
      <dsp:nvSpPr>
        <dsp:cNvPr id="0" name=""/>
        <dsp:cNvSpPr/>
      </dsp:nvSpPr>
      <dsp:spPr>
        <a:xfrm>
          <a:off x="2519680" y="449079"/>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SG" sz="1000" kern="1200" dirty="0"/>
            <a:t>monitor gestures</a:t>
          </a:r>
          <a:endParaRPr lang="en-GB" sz="1000" kern="1200" dirty="0"/>
        </a:p>
        <a:p>
          <a:pPr marL="57150" lvl="1" indent="-57150" algn="l" defTabSz="444500">
            <a:lnSpc>
              <a:spcPct val="90000"/>
            </a:lnSpc>
            <a:spcBef>
              <a:spcPct val="0"/>
            </a:spcBef>
            <a:spcAft>
              <a:spcPct val="15000"/>
            </a:spcAft>
            <a:buChar char="•"/>
          </a:pPr>
          <a:r>
            <a:rPr lang="en-GB" sz="1000" kern="1200" dirty="0"/>
            <a:t>correction feedback</a:t>
          </a:r>
        </a:p>
      </dsp:txBody>
      <dsp:txXfrm>
        <a:off x="3004951" y="471054"/>
        <a:ext cx="1037074" cy="706326"/>
      </dsp:txXfrm>
    </dsp:sp>
    <dsp:sp modelId="{46DC4737-1CD7-F84E-864D-9776671455FF}">
      <dsp:nvSpPr>
        <dsp:cNvPr id="0" name=""/>
        <dsp:cNvSpPr/>
      </dsp:nvSpPr>
      <dsp:spPr>
        <a:xfrm>
          <a:off x="0" y="449079"/>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GB" sz="1000" kern="1200" dirty="0"/>
            <a:t>location on map</a:t>
          </a:r>
        </a:p>
        <a:p>
          <a:pPr marL="57150" lvl="1" indent="-57150" algn="l" defTabSz="444500">
            <a:lnSpc>
              <a:spcPct val="90000"/>
            </a:lnSpc>
            <a:spcBef>
              <a:spcPct val="0"/>
            </a:spcBef>
            <a:spcAft>
              <a:spcPct val="15000"/>
            </a:spcAft>
            <a:buChar char="•"/>
          </a:pPr>
          <a:r>
            <a:rPr lang="en-GB" sz="1000" kern="1200" dirty="0"/>
            <a:t>available</a:t>
          </a:r>
          <a:r>
            <a:rPr lang="zh-CN" altLang="en-US" sz="1000" kern="1200" dirty="0"/>
            <a:t> </a:t>
          </a:r>
          <a:r>
            <a:rPr lang="en-US" altLang="zh-CN" sz="1000" kern="1200" dirty="0"/>
            <a:t>time</a:t>
          </a:r>
          <a:endParaRPr lang="en-GB" sz="1000" kern="1200" dirty="0"/>
        </a:p>
        <a:p>
          <a:pPr marL="57150" lvl="1" indent="-57150" algn="l" defTabSz="444500">
            <a:lnSpc>
              <a:spcPct val="90000"/>
            </a:lnSpc>
            <a:spcBef>
              <a:spcPct val="0"/>
            </a:spcBef>
            <a:spcAft>
              <a:spcPct val="15000"/>
            </a:spcAft>
            <a:buChar char="•"/>
          </a:pPr>
          <a:r>
            <a:rPr lang="en-GB" sz="1000" kern="1200" dirty="0"/>
            <a:t>comments</a:t>
          </a:r>
        </a:p>
      </dsp:txBody>
      <dsp:txXfrm>
        <a:off x="21975" y="471054"/>
        <a:ext cx="1037074" cy="706326"/>
      </dsp:txXfrm>
    </dsp:sp>
    <dsp:sp modelId="{272192FC-64A5-0A4C-BC28-567A0D7A7ADB}">
      <dsp:nvSpPr>
        <dsp:cNvPr id="0" name=""/>
        <dsp:cNvSpPr/>
      </dsp:nvSpPr>
      <dsp:spPr>
        <a:xfrm>
          <a:off x="647113" y="627270"/>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sites</a:t>
          </a:r>
        </a:p>
      </dsp:txBody>
      <dsp:txXfrm>
        <a:off x="1043580" y="1023737"/>
        <a:ext cx="957157" cy="957157"/>
      </dsp:txXfrm>
    </dsp:sp>
    <dsp:sp modelId="{AA572BFF-6E08-D146-AF34-AC2588229701}">
      <dsp:nvSpPr>
        <dsp:cNvPr id="0" name=""/>
        <dsp:cNvSpPr/>
      </dsp:nvSpPr>
      <dsp:spPr>
        <a:xfrm rot="5400000">
          <a:off x="2063261" y="627270"/>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workout</a:t>
          </a:r>
        </a:p>
      </dsp:txBody>
      <dsp:txXfrm rot="-5400000">
        <a:off x="2063261" y="1023737"/>
        <a:ext cx="957157" cy="957157"/>
      </dsp:txXfrm>
    </dsp:sp>
    <dsp:sp modelId="{C5AB9CBA-6D97-6541-A94F-656D0431ECF6}">
      <dsp:nvSpPr>
        <dsp:cNvPr id="0" name=""/>
        <dsp:cNvSpPr/>
      </dsp:nvSpPr>
      <dsp:spPr>
        <a:xfrm rot="10800000">
          <a:off x="2063261" y="2043418"/>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sharing</a:t>
          </a:r>
        </a:p>
      </dsp:txBody>
      <dsp:txXfrm rot="10800000">
        <a:off x="2063261" y="2043418"/>
        <a:ext cx="957157" cy="957157"/>
      </dsp:txXfrm>
    </dsp:sp>
    <dsp:sp modelId="{4AAC3ED8-88AA-1949-BC52-149297F9DD7E}">
      <dsp:nvSpPr>
        <dsp:cNvPr id="0" name=""/>
        <dsp:cNvSpPr/>
      </dsp:nvSpPr>
      <dsp:spPr>
        <a:xfrm rot="16200000">
          <a:off x="647113" y="2043418"/>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plan</a:t>
          </a:r>
        </a:p>
      </dsp:txBody>
      <dsp:txXfrm rot="5400000">
        <a:off x="1043580" y="2043418"/>
        <a:ext cx="957157" cy="957157"/>
      </dsp:txXfrm>
    </dsp:sp>
    <dsp:sp modelId="{EED9A270-0CBE-0F49-AF24-6D901766EE50}">
      <dsp:nvSpPr>
        <dsp:cNvPr id="0" name=""/>
        <dsp:cNvSpPr/>
      </dsp:nvSpPr>
      <dsp:spPr>
        <a:xfrm>
          <a:off x="1798320" y="1730802"/>
          <a:ext cx="467360" cy="40640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156E51-4EB8-124F-A9A7-BAE3B0A8ED73}">
      <dsp:nvSpPr>
        <dsp:cNvPr id="0" name=""/>
        <dsp:cNvSpPr/>
      </dsp:nvSpPr>
      <dsp:spPr>
        <a:xfrm rot="10800000">
          <a:off x="1798320" y="1887110"/>
          <a:ext cx="467360" cy="40640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D2C1C-B137-BA4E-A97C-66872B69B700}">
      <dsp:nvSpPr>
        <dsp:cNvPr id="0" name=""/>
        <dsp:cNvSpPr/>
      </dsp:nvSpPr>
      <dsp:spPr>
        <a:xfrm>
          <a:off x="2519680" y="2574864"/>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SG" sz="1000" kern="1200" dirty="0"/>
            <a:t>blogs</a:t>
          </a:r>
          <a:endParaRPr lang="en-GB" sz="1000" kern="1200" dirty="0"/>
        </a:p>
        <a:p>
          <a:pPr marL="57150" lvl="1" indent="-57150" algn="l" defTabSz="444500">
            <a:lnSpc>
              <a:spcPct val="90000"/>
            </a:lnSpc>
            <a:spcBef>
              <a:spcPct val="0"/>
            </a:spcBef>
            <a:spcAft>
              <a:spcPct val="15000"/>
            </a:spcAft>
            <a:buChar char="•"/>
          </a:pPr>
          <a:r>
            <a:rPr lang="en-GB" sz="1000" kern="1200" dirty="0"/>
            <a:t>activities</a:t>
          </a:r>
        </a:p>
        <a:p>
          <a:pPr marL="57150" lvl="1" indent="-57150" algn="l" defTabSz="444500">
            <a:lnSpc>
              <a:spcPct val="90000"/>
            </a:lnSpc>
            <a:spcBef>
              <a:spcPct val="0"/>
            </a:spcBef>
            <a:spcAft>
              <a:spcPct val="15000"/>
            </a:spcAft>
            <a:buChar char="•"/>
          </a:pPr>
          <a:r>
            <a:rPr lang="en-GB" sz="1000" kern="1200" dirty="0"/>
            <a:t>coaches</a:t>
          </a:r>
        </a:p>
      </dsp:txBody>
      <dsp:txXfrm>
        <a:off x="3004951" y="2846931"/>
        <a:ext cx="1037074" cy="706326"/>
      </dsp:txXfrm>
    </dsp:sp>
    <dsp:sp modelId="{25773958-AA4C-F146-BCF9-39AAE87E3908}">
      <dsp:nvSpPr>
        <dsp:cNvPr id="0" name=""/>
        <dsp:cNvSpPr/>
      </dsp:nvSpPr>
      <dsp:spPr>
        <a:xfrm>
          <a:off x="0" y="2574864"/>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SG" sz="1000" kern="1200" dirty="0"/>
            <a:t>recommend exercises plan</a:t>
          </a:r>
          <a:endParaRPr lang="en-GB" sz="1000" kern="1200" dirty="0"/>
        </a:p>
      </dsp:txBody>
      <dsp:txXfrm>
        <a:off x="21975" y="2846931"/>
        <a:ext cx="1037074" cy="706326"/>
      </dsp:txXfrm>
    </dsp:sp>
    <dsp:sp modelId="{C385DC01-5801-5D43-BCA8-7960E7DE0899}">
      <dsp:nvSpPr>
        <dsp:cNvPr id="0" name=""/>
        <dsp:cNvSpPr/>
      </dsp:nvSpPr>
      <dsp:spPr>
        <a:xfrm>
          <a:off x="2519680" y="449079"/>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SG" sz="1000" kern="1200" dirty="0"/>
            <a:t>monitor gestures</a:t>
          </a:r>
          <a:endParaRPr lang="en-GB" sz="1000" kern="1200" dirty="0"/>
        </a:p>
        <a:p>
          <a:pPr marL="57150" lvl="1" indent="-57150" algn="l" defTabSz="444500">
            <a:lnSpc>
              <a:spcPct val="90000"/>
            </a:lnSpc>
            <a:spcBef>
              <a:spcPct val="0"/>
            </a:spcBef>
            <a:spcAft>
              <a:spcPct val="15000"/>
            </a:spcAft>
            <a:buChar char="•"/>
          </a:pPr>
          <a:r>
            <a:rPr lang="en-GB" sz="1000" kern="1200" dirty="0"/>
            <a:t>correction feedback</a:t>
          </a:r>
        </a:p>
      </dsp:txBody>
      <dsp:txXfrm>
        <a:off x="3004951" y="471054"/>
        <a:ext cx="1037074" cy="706326"/>
      </dsp:txXfrm>
    </dsp:sp>
    <dsp:sp modelId="{46DC4737-1CD7-F84E-864D-9776671455FF}">
      <dsp:nvSpPr>
        <dsp:cNvPr id="0" name=""/>
        <dsp:cNvSpPr/>
      </dsp:nvSpPr>
      <dsp:spPr>
        <a:xfrm>
          <a:off x="0" y="449079"/>
          <a:ext cx="1544320" cy="10003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en-GB" sz="1000" kern="1200" dirty="0"/>
            <a:t>location on map</a:t>
          </a:r>
        </a:p>
        <a:p>
          <a:pPr marL="57150" lvl="1" indent="-57150" algn="l" defTabSz="444500">
            <a:lnSpc>
              <a:spcPct val="90000"/>
            </a:lnSpc>
            <a:spcBef>
              <a:spcPct val="0"/>
            </a:spcBef>
            <a:spcAft>
              <a:spcPct val="15000"/>
            </a:spcAft>
            <a:buChar char="•"/>
          </a:pPr>
          <a:r>
            <a:rPr lang="en-GB" sz="1000" kern="1200" dirty="0"/>
            <a:t>available</a:t>
          </a:r>
          <a:r>
            <a:rPr lang="zh-CN" altLang="en-US" sz="1000" kern="1200" dirty="0"/>
            <a:t> </a:t>
          </a:r>
          <a:r>
            <a:rPr lang="en-US" altLang="zh-CN" sz="1000" kern="1200" dirty="0"/>
            <a:t>time</a:t>
          </a:r>
          <a:endParaRPr lang="en-GB" sz="1000" kern="1200" dirty="0"/>
        </a:p>
        <a:p>
          <a:pPr marL="57150" lvl="1" indent="-57150" algn="l" defTabSz="444500">
            <a:lnSpc>
              <a:spcPct val="90000"/>
            </a:lnSpc>
            <a:spcBef>
              <a:spcPct val="0"/>
            </a:spcBef>
            <a:spcAft>
              <a:spcPct val="15000"/>
            </a:spcAft>
            <a:buChar char="•"/>
          </a:pPr>
          <a:r>
            <a:rPr lang="en-GB" sz="1000" kern="1200" dirty="0"/>
            <a:t>comments</a:t>
          </a:r>
        </a:p>
      </dsp:txBody>
      <dsp:txXfrm>
        <a:off x="21975" y="471054"/>
        <a:ext cx="1037074" cy="706326"/>
      </dsp:txXfrm>
    </dsp:sp>
    <dsp:sp modelId="{272192FC-64A5-0A4C-BC28-567A0D7A7ADB}">
      <dsp:nvSpPr>
        <dsp:cNvPr id="0" name=""/>
        <dsp:cNvSpPr/>
      </dsp:nvSpPr>
      <dsp:spPr>
        <a:xfrm>
          <a:off x="647113" y="627270"/>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sites</a:t>
          </a:r>
        </a:p>
      </dsp:txBody>
      <dsp:txXfrm>
        <a:off x="1043580" y="1023737"/>
        <a:ext cx="957157" cy="957157"/>
      </dsp:txXfrm>
    </dsp:sp>
    <dsp:sp modelId="{AA572BFF-6E08-D146-AF34-AC2588229701}">
      <dsp:nvSpPr>
        <dsp:cNvPr id="0" name=""/>
        <dsp:cNvSpPr/>
      </dsp:nvSpPr>
      <dsp:spPr>
        <a:xfrm rot="5400000">
          <a:off x="2063261" y="627270"/>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workout</a:t>
          </a:r>
        </a:p>
      </dsp:txBody>
      <dsp:txXfrm rot="-5400000">
        <a:off x="2063261" y="1023737"/>
        <a:ext cx="957157" cy="957157"/>
      </dsp:txXfrm>
    </dsp:sp>
    <dsp:sp modelId="{C5AB9CBA-6D97-6541-A94F-656D0431ECF6}">
      <dsp:nvSpPr>
        <dsp:cNvPr id="0" name=""/>
        <dsp:cNvSpPr/>
      </dsp:nvSpPr>
      <dsp:spPr>
        <a:xfrm rot="10800000">
          <a:off x="2063261" y="2043418"/>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sharing</a:t>
          </a:r>
        </a:p>
      </dsp:txBody>
      <dsp:txXfrm rot="10800000">
        <a:off x="2063261" y="2043418"/>
        <a:ext cx="957157" cy="957157"/>
      </dsp:txXfrm>
    </dsp:sp>
    <dsp:sp modelId="{4AAC3ED8-88AA-1949-BC52-149297F9DD7E}">
      <dsp:nvSpPr>
        <dsp:cNvPr id="0" name=""/>
        <dsp:cNvSpPr/>
      </dsp:nvSpPr>
      <dsp:spPr>
        <a:xfrm rot="16200000">
          <a:off x="647113" y="2043418"/>
          <a:ext cx="1353624" cy="135362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plan</a:t>
          </a:r>
        </a:p>
      </dsp:txBody>
      <dsp:txXfrm rot="5400000">
        <a:off x="1043580" y="2043418"/>
        <a:ext cx="957157" cy="957157"/>
      </dsp:txXfrm>
    </dsp:sp>
    <dsp:sp modelId="{EED9A270-0CBE-0F49-AF24-6D901766EE50}">
      <dsp:nvSpPr>
        <dsp:cNvPr id="0" name=""/>
        <dsp:cNvSpPr/>
      </dsp:nvSpPr>
      <dsp:spPr>
        <a:xfrm>
          <a:off x="1798320" y="1730802"/>
          <a:ext cx="467360" cy="40640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156E51-4EB8-124F-A9A7-BAE3B0A8ED73}">
      <dsp:nvSpPr>
        <dsp:cNvPr id="0" name=""/>
        <dsp:cNvSpPr/>
      </dsp:nvSpPr>
      <dsp:spPr>
        <a:xfrm rot="10800000">
          <a:off x="1798320" y="1887110"/>
          <a:ext cx="467360" cy="40640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FE05E-4C54-CE47-8955-76CE958F4640}">
      <dsp:nvSpPr>
        <dsp:cNvPr id="0" name=""/>
        <dsp:cNvSpPr/>
      </dsp:nvSpPr>
      <dsp:spPr>
        <a:xfrm>
          <a:off x="-4516103" y="-697581"/>
          <a:ext cx="5419476" cy="5419476"/>
        </a:xfrm>
        <a:prstGeom prst="blockArc">
          <a:avLst>
            <a:gd name="adj1" fmla="val 18900000"/>
            <a:gd name="adj2" fmla="val 2700000"/>
            <a:gd name="adj3" fmla="val 39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CC86F3-B9E6-FC4F-A669-FBFB09E6FDF9}">
      <dsp:nvSpPr>
        <dsp:cNvPr id="0" name=""/>
        <dsp:cNvSpPr/>
      </dsp:nvSpPr>
      <dsp:spPr>
        <a:xfrm>
          <a:off x="739769" y="574913"/>
          <a:ext cx="10211802" cy="11496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2547" tIns="116840" rIns="116840" bIns="116840" numCol="1" spcCol="1270" anchor="ctr" anchorCtr="0">
          <a:noAutofit/>
        </a:bodyPr>
        <a:lstStyle/>
        <a:p>
          <a:pPr marL="0" lvl="0" indent="0" algn="l" defTabSz="2044700">
            <a:lnSpc>
              <a:spcPct val="90000"/>
            </a:lnSpc>
            <a:spcBef>
              <a:spcPct val="0"/>
            </a:spcBef>
            <a:spcAft>
              <a:spcPct val="35000"/>
            </a:spcAft>
            <a:buNone/>
          </a:pPr>
          <a:r>
            <a:rPr lang="en-US" sz="4600" kern="1200" dirty="0">
              <a:effectLst/>
              <a:latin typeface="SimSun" panose="02010600030101010101" pitchFamily="2" charset="-122"/>
              <a:ea typeface="SimSun" panose="02010600030101010101" pitchFamily="2" charset="-122"/>
              <a:cs typeface="SimSun" panose="02010600030101010101" pitchFamily="2" charset="-122"/>
            </a:rPr>
            <a:t>exercise a particular body part</a:t>
          </a:r>
          <a:endParaRPr lang="en-GB" sz="4600" kern="1200" dirty="0"/>
        </a:p>
      </dsp:txBody>
      <dsp:txXfrm>
        <a:off x="739769" y="574913"/>
        <a:ext cx="10211802" cy="1149665"/>
      </dsp:txXfrm>
    </dsp:sp>
    <dsp:sp modelId="{665DD4D6-16BF-4B4B-9336-ACE07BD031AD}">
      <dsp:nvSpPr>
        <dsp:cNvPr id="0" name=""/>
        <dsp:cNvSpPr/>
      </dsp:nvSpPr>
      <dsp:spPr>
        <a:xfrm>
          <a:off x="21228" y="431205"/>
          <a:ext cx="1437082" cy="14370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B78B16-62F2-6646-9186-C82630007A55}">
      <dsp:nvSpPr>
        <dsp:cNvPr id="0" name=""/>
        <dsp:cNvSpPr/>
      </dsp:nvSpPr>
      <dsp:spPr>
        <a:xfrm>
          <a:off x="739769" y="2299733"/>
          <a:ext cx="10211802" cy="11496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2547" tIns="116840" rIns="116840" bIns="116840" numCol="1" spcCol="1270" anchor="ctr" anchorCtr="0">
          <a:noAutofit/>
        </a:bodyPr>
        <a:lstStyle/>
        <a:p>
          <a:pPr marL="0" lvl="0" indent="0" algn="l" defTabSz="2044700">
            <a:lnSpc>
              <a:spcPct val="90000"/>
            </a:lnSpc>
            <a:spcBef>
              <a:spcPct val="0"/>
            </a:spcBef>
            <a:spcAft>
              <a:spcPct val="35000"/>
            </a:spcAft>
            <a:buNone/>
          </a:pPr>
          <a:r>
            <a:rPr lang="en-US" sz="4600" kern="1200" dirty="0">
              <a:effectLst/>
              <a:latin typeface="SimSun" panose="02010600030101010101" pitchFamily="2" charset="-122"/>
              <a:ea typeface="SimSun" panose="02010600030101010101" pitchFamily="2" charset="-122"/>
              <a:cs typeface="SimSun" panose="02010600030101010101" pitchFamily="2" charset="-122"/>
            </a:rPr>
            <a:t>weight loss</a:t>
          </a:r>
          <a:endParaRPr lang="en-GB" sz="4600" kern="1200" dirty="0"/>
        </a:p>
      </dsp:txBody>
      <dsp:txXfrm>
        <a:off x="739769" y="2299733"/>
        <a:ext cx="10211802" cy="1149665"/>
      </dsp:txXfrm>
    </dsp:sp>
    <dsp:sp modelId="{FC12CD7A-92A6-7049-A262-05A45D85CA7E}">
      <dsp:nvSpPr>
        <dsp:cNvPr id="0" name=""/>
        <dsp:cNvSpPr/>
      </dsp:nvSpPr>
      <dsp:spPr>
        <a:xfrm>
          <a:off x="21228" y="2156025"/>
          <a:ext cx="1437082" cy="14370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9CDED-24E8-DC41-B334-7F5FA9A1BEA7}"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78B20-BA41-B647-B2C6-7C284C1A4601}" type="slidenum">
              <a:rPr lang="en-US" smtClean="0"/>
              <a:t>‹#›</a:t>
            </a:fld>
            <a:endParaRPr lang="en-US"/>
          </a:p>
        </p:txBody>
      </p:sp>
    </p:spTree>
    <p:extLst>
      <p:ext uri="{BB962C8B-B14F-4D97-AF65-F5344CB8AC3E}">
        <p14:creationId xmlns:p14="http://schemas.microsoft.com/office/powerpoint/2010/main" val="29503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these parts</a:t>
            </a:r>
          </a:p>
        </p:txBody>
      </p:sp>
      <p:sp>
        <p:nvSpPr>
          <p:cNvPr id="4" name="Slide Number Placeholder 3"/>
          <p:cNvSpPr>
            <a:spLocks noGrp="1"/>
          </p:cNvSpPr>
          <p:nvPr>
            <p:ph type="sldNum" sz="quarter" idx="5"/>
          </p:nvPr>
        </p:nvSpPr>
        <p:spPr/>
        <p:txBody>
          <a:bodyPr/>
          <a:lstStyle/>
          <a:p>
            <a:fld id="{10078B20-BA41-B647-B2C6-7C284C1A4601}" type="slidenum">
              <a:rPr lang="en-US" smtClean="0"/>
              <a:t>3</a:t>
            </a:fld>
            <a:endParaRPr lang="en-US"/>
          </a:p>
        </p:txBody>
      </p:sp>
    </p:spTree>
    <p:extLst>
      <p:ext uri="{BB962C8B-B14F-4D97-AF65-F5344CB8AC3E}">
        <p14:creationId xmlns:p14="http://schemas.microsoft.com/office/powerpoint/2010/main" val="236985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800"/>
              </a:spcBef>
              <a:spcAft>
                <a:spcPts val="400"/>
              </a:spcAft>
            </a:pPr>
            <a:r>
              <a:rPr lang="en-GB" sz="1800" b="1"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rPr>
              <a:t>real-time feedback)</a:t>
            </a:r>
            <a:endParaRPr lang="en-SG" sz="1800" b="1"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Real-time Form Analysis: Use computer vision and pose estimation algorithms (like Open Pose or Media Pipe) to analyze body posture during workouts.</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Forms Feedback: Provide instant feedback on whether users are performing movements correctly or incorrectly.</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Symbol" pitchFamily="2" charset="2"/>
              <a:buChar cha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Instructional Guidance: Offer suggestions to correct form and reduce injury risk. Use voice or visual cues to guide them mid-workout.</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13</a:t>
            </a:fld>
            <a:endParaRPr lang="en-US"/>
          </a:p>
        </p:txBody>
      </p:sp>
    </p:spTree>
    <p:extLst>
      <p:ext uri="{BB962C8B-B14F-4D97-AF65-F5344CB8AC3E}">
        <p14:creationId xmlns:p14="http://schemas.microsoft.com/office/powerpoint/2010/main" val="1142697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800"/>
              </a:spcBef>
              <a:spcAft>
                <a:spcPts val="400"/>
              </a:spcAft>
            </a:pPr>
            <a:r>
              <a:rPr lang="en-SG" sz="1800" b="1"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rPr>
              <a:t> </a:t>
            </a:r>
            <a:r>
              <a:rPr lang="en-US" sz="1800" b="1"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rPr>
              <a:t>(</a:t>
            </a:r>
            <a:r>
              <a:rPr lang="en-GB" sz="1800" b="1"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rPr>
              <a:t>AI-based recommendations)</a:t>
            </a:r>
            <a:endParaRPr lang="en-SG" sz="1800" b="1"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Enables users to share fitness progress, interact with friends, join fitness challenges, and discover workout inspiration through posts and community engagement, fostering motivation</a:t>
            </a:r>
            <a:r>
              <a:rPr lang="en-GB" sz="1800" kern="0" dirty="0">
                <a:solidFill>
                  <a:srgbClr val="0E0E0E"/>
                </a:solidFill>
                <a:effectLst/>
                <a:latin typeface="System Font"/>
                <a:ea typeface="DengXian" panose="02010600030101010101" pitchFamily="2" charset="-122"/>
                <a:cs typeface="System Font"/>
              </a:rPr>
              <a:t> and support within the app.</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800" kern="0" dirty="0">
                <a:solidFill>
                  <a:srgbClr val="0E0E0E"/>
                </a:solidFill>
                <a:effectLst/>
                <a:latin typeface="System Font"/>
                <a:ea typeface="DengXian" panose="02010600030101010101" pitchFamily="2" charset="-122"/>
                <a:cs typeface="System Font"/>
              </a:rPr>
              <a:t>Posts Recommendation System: The post recommendation system will suggest relevant content to users based on their preferences, interests, and interactions. Here are some key considerations:</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Symbol" pitchFamily="2" charset="2"/>
              <a:buChar char=""/>
            </a:pPr>
            <a:r>
              <a:rPr lang="en-GB" sz="1800" kern="0" dirty="0">
                <a:solidFill>
                  <a:srgbClr val="0E0E0E"/>
                </a:solidFill>
                <a:effectLst/>
                <a:latin typeface="System Font"/>
                <a:ea typeface="DengXian" panose="02010600030101010101" pitchFamily="2" charset="-122"/>
                <a:cs typeface="System Font"/>
              </a:rPr>
              <a:t>Friend Recommendation System: The friend recommendation system can be designed to help users connect with others who share similar fitness goals, routines, or live nearby.</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14</a:t>
            </a:fld>
            <a:endParaRPr lang="en-US"/>
          </a:p>
        </p:txBody>
      </p:sp>
    </p:spTree>
    <p:extLst>
      <p:ext uri="{BB962C8B-B14F-4D97-AF65-F5344CB8AC3E}">
        <p14:creationId xmlns:p14="http://schemas.microsoft.com/office/powerpoint/2010/main" val="2095667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data and technical part and we will give it in 4 different functions</a:t>
            </a:r>
          </a:p>
        </p:txBody>
      </p:sp>
      <p:sp>
        <p:nvSpPr>
          <p:cNvPr id="4" name="Slide Number Placeholder 3"/>
          <p:cNvSpPr>
            <a:spLocks noGrp="1"/>
          </p:cNvSpPr>
          <p:nvPr>
            <p:ph type="sldNum" sz="quarter" idx="5"/>
          </p:nvPr>
        </p:nvSpPr>
        <p:spPr/>
        <p:txBody>
          <a:bodyPr/>
          <a:lstStyle/>
          <a:p>
            <a:fld id="{10078B20-BA41-B647-B2C6-7C284C1A4601}" type="slidenum">
              <a:rPr lang="en-US" smtClean="0"/>
              <a:t>15</a:t>
            </a:fld>
            <a:endParaRPr lang="en-US"/>
          </a:p>
        </p:txBody>
      </p:sp>
    </p:spTree>
    <p:extLst>
      <p:ext uri="{BB962C8B-B14F-4D97-AF65-F5344CB8AC3E}">
        <p14:creationId xmlns:p14="http://schemas.microsoft.com/office/powerpoint/2010/main" val="3768007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cs typeface="Times New Roman" panose="02020603050405020304" pitchFamily="18" charset="0"/>
              </a:rPr>
              <a:t>The data we need to do this recommendation includes</a:t>
            </a:r>
          </a:p>
          <a:p>
            <a:pPr marL="0" indent="0">
              <a:buFont typeface="Arial" panose="020B0604020202020204" pitchFamily="34" charset="0"/>
              <a:buNone/>
            </a:pPr>
            <a:r>
              <a:rPr lang="zh-CN" altLang="en-US">
                <a:latin typeface="Times New Roman" panose="02020603050405020304" pitchFamily="18" charset="0"/>
                <a:cs typeface="Times New Roman" panose="02020603050405020304" pitchFamily="18" charset="0"/>
              </a:rPr>
              <a:t>User's current location (latitude and longitude)   </a:t>
            </a: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zh-CN" altLang="en-US">
                <a:latin typeface="Times New Roman" panose="02020603050405020304" pitchFamily="18" charset="0"/>
                <a:cs typeface="Times New Roman" panose="02020603050405020304" pitchFamily="18" charset="0"/>
              </a:rPr>
              <a:t>User's available time slots</a:t>
            </a: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zh-CN" altLang="en-US">
                <a:latin typeface="Times New Roman" panose="02020603050405020304" pitchFamily="18" charset="0"/>
                <a:cs typeface="Times New Roman" panose="02020603050405020304" pitchFamily="18" charset="0"/>
              </a:rPr>
              <a:t>Gym operating hours</a:t>
            </a:r>
            <a:r>
              <a:rPr lang="en-US" altLang="zh-CN">
                <a:latin typeface="Times New Roman" panose="02020603050405020304" pitchFamily="18" charset="0"/>
                <a:cs typeface="Times New Roman" panose="02020603050405020304" pitchFamily="18" charset="0"/>
              </a:rPr>
              <a:t> (as you can see above)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a:latin typeface="Times New Roman" panose="02020603050405020304" pitchFamily="18" charset="0"/>
                <a:cs typeface="Times New Roman" panose="02020603050405020304" pitchFamily="18" charset="0"/>
              </a:rPr>
              <a:t>comments</a:t>
            </a:r>
          </a:p>
          <a:p>
            <a:pPr marL="0" indent="0">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a</a:t>
            </a:r>
            <a:r>
              <a:rPr lang="zh-CN" altLang="en-US">
                <a:latin typeface="Times New Roman" panose="02020603050405020304" pitchFamily="18" charset="0"/>
                <a:cs typeface="Times New Roman" panose="02020603050405020304" pitchFamily="18" charset="0"/>
              </a:rPr>
              <a:t>menities</a:t>
            </a: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and the user’s fitness plan</a:t>
            </a:r>
          </a:p>
          <a:p>
            <a:pPr marL="0" indent="0">
              <a:buFont typeface="Arial" panose="020B0604020202020204" pitchFamily="34" charset="0"/>
              <a:buNone/>
            </a:pPr>
            <a:r>
              <a:rPr lang="zh-CN" altLang="en-US">
                <a:latin typeface="Times New Roman" panose="02020603050405020304" pitchFamily="18" charset="0"/>
                <a:cs typeface="Times New Roman" panose="02020603050405020304" pitchFamily="18" charset="0"/>
              </a:rPr>
              <a:t>membership types, class schedules  </a:t>
            </a: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zh-CN" altLang="en-US">
                <a:latin typeface="Times New Roman" panose="02020603050405020304" pitchFamily="18" charset="0"/>
                <a:cs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zh-CN" altLang="en-US">
                <a:latin typeface="Times New Roman" panose="02020603050405020304" pitchFamily="18" charset="0"/>
                <a:cs typeface="Times New Roman" panose="02020603050405020304" pitchFamily="18" charset="0"/>
              </a:rPr>
              <a:t>Preferences, workout history, goals</a:t>
            </a:r>
            <a:endParaRPr lang="en-US" altLang="zh-CN">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User profiles, workout logs, social media interactions, gym/site details</a:t>
            </a:r>
            <a:endParaRPr lang="zh-CN" altLang="en-US">
              <a:latin typeface="Times New Roman" panose="02020603050405020304" pitchFamily="18" charset="0"/>
              <a:cs typeface="Times New Roman" panose="02020603050405020304" pitchFamily="18" charset="0"/>
            </a:endParaRPr>
          </a:p>
          <a:p>
            <a:endParaRPr lang="zh-CN" altLang="en-US"/>
          </a:p>
          <a:p>
            <a:endParaRPr lang="zh-CN" altLang="en-US"/>
          </a:p>
        </p:txBody>
      </p:sp>
      <p:sp>
        <p:nvSpPr>
          <p:cNvPr id="4" name="灯片编号占位符 3"/>
          <p:cNvSpPr>
            <a:spLocks noGrp="1"/>
          </p:cNvSpPr>
          <p:nvPr>
            <p:ph type="sldNum" sz="quarter" idx="5"/>
          </p:nvPr>
        </p:nvSpPr>
        <p:spPr/>
        <p:txBody>
          <a:bodyPr/>
          <a:lstStyle/>
          <a:p>
            <a:fld id="{10078B20-BA41-B647-B2C6-7C284C1A4601}" type="slidenum">
              <a:rPr lang="en-US" smtClean="0"/>
              <a:t>17</a:t>
            </a:fld>
            <a:endParaRPr lang="en-US"/>
          </a:p>
        </p:txBody>
      </p:sp>
    </p:spTree>
    <p:extLst>
      <p:ext uri="{BB962C8B-B14F-4D97-AF65-F5344CB8AC3E}">
        <p14:creationId xmlns:p14="http://schemas.microsoft.com/office/powerpoint/2010/main" val="1429406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ct val="150000"/>
              </a:lnSpc>
            </a:pPr>
            <a:r>
              <a:rPr lang="en-US" altLang="zh-CN">
                <a:latin typeface="Times New Roman" panose="02020603050405020304" pitchFamily="18" charset="0"/>
                <a:cs typeface="Times New Roman" panose="02020603050405020304" pitchFamily="18" charset="0"/>
              </a:rPr>
              <a:t>We can get gym reviews from the Google map Places </a:t>
            </a:r>
          </a:p>
          <a:p>
            <a:pPr algn="ctr">
              <a:lnSpc>
                <a:spcPct val="150000"/>
              </a:lnSpc>
            </a:pPr>
            <a:r>
              <a:rPr lang="en-US" altLang="zh-CN">
                <a:latin typeface="Times New Roman" panose="02020603050405020304" pitchFamily="18" charset="0"/>
                <a:cs typeface="Times New Roman" panose="02020603050405020304" pitchFamily="18" charset="0"/>
              </a:rPr>
              <a:t>And by using a sentiment analysis model such as NLTK or Transformers, we can classify reviews as positive, negative, or neutral</a:t>
            </a:r>
          </a:p>
          <a:p>
            <a:pPr algn="ctr">
              <a:lnSpc>
                <a:spcPct val="150000"/>
              </a:lnSpc>
            </a:pPr>
            <a:r>
              <a:rPr lang="en-US" altLang="zh-CN">
                <a:latin typeface="Times New Roman" panose="02020603050405020304" pitchFamily="18" charset="0"/>
                <a:cs typeface="Times New Roman" panose="02020603050405020304" pitchFamily="18" charset="0"/>
              </a:rPr>
              <a:t>And this will be combined with rating (how many stars) and we can get a score of each gym</a:t>
            </a:r>
            <a:endParaRPr lang="zh-CN" altLang="en-US">
              <a:latin typeface="Times New Roman" panose="02020603050405020304" pitchFamily="18" charset="0"/>
              <a:cs typeface="Times New Roman" panose="02020603050405020304" pitchFamily="18" charset="0"/>
            </a:endParaRPr>
          </a:p>
          <a:p>
            <a:pPr algn="ctr">
              <a:lnSpc>
                <a:spcPct val="150000"/>
              </a:lnSpc>
            </a:pPr>
            <a:r>
              <a:rPr lang="en-US" altLang="zh-CN">
                <a:latin typeface="Times New Roman" panose="02020603050405020304" pitchFamily="18" charset="0"/>
                <a:cs typeface="Times New Roman" panose="02020603050405020304" pitchFamily="18" charset="0"/>
              </a:rPr>
              <a:t>Then we use this score as a feature for gym ranking</a:t>
            </a:r>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0078B20-BA41-B647-B2C6-7C284C1A4601}" type="slidenum">
              <a:rPr lang="en-US" smtClean="0"/>
              <a:t>18</a:t>
            </a:fld>
            <a:endParaRPr lang="en-US"/>
          </a:p>
        </p:txBody>
      </p:sp>
    </p:spTree>
    <p:extLst>
      <p:ext uri="{BB962C8B-B14F-4D97-AF65-F5344CB8AC3E}">
        <p14:creationId xmlns:p14="http://schemas.microsoft.com/office/powerpoint/2010/main" val="171612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ct val="150000"/>
              </a:lnSpc>
            </a:pPr>
            <a:r>
              <a:rPr lang="en-US" altLang="zh-CN">
                <a:latin typeface="Times New Roman" panose="02020603050405020304" pitchFamily="18" charset="0"/>
                <a:cs typeface="Times New Roman" panose="02020603050405020304" pitchFamily="18" charset="0"/>
              </a:rPr>
              <a:t>The software will be able to read a user’s history of gym visits and ratings</a:t>
            </a:r>
          </a:p>
          <a:p>
            <a:pPr algn="ctr">
              <a:lnSpc>
                <a:spcPct val="150000"/>
              </a:lnSpc>
            </a:pPr>
            <a:r>
              <a:rPr lang="en-US" altLang="zh-CN">
                <a:latin typeface="Times New Roman" panose="02020603050405020304" pitchFamily="18" charset="0"/>
                <a:cs typeface="Times New Roman" panose="02020603050405020304" pitchFamily="18" charset="0"/>
              </a:rPr>
              <a:t>And we will create a model that learns from that</a:t>
            </a:r>
          </a:p>
          <a:p>
            <a:pPr algn="ctr">
              <a:lnSpc>
                <a:spcPct val="150000"/>
              </a:lnSpc>
            </a:pPr>
            <a:r>
              <a:rPr lang="en-US" altLang="zh-CN">
                <a:latin typeface="Times New Roman" panose="02020603050405020304" pitchFamily="18" charset="0"/>
                <a:cs typeface="Times New Roman" panose="02020603050405020304" pitchFamily="18" charset="0"/>
              </a:rPr>
              <a:t>Then we will use a collaborative filtering algorithm (e.g., matrix factorization) to predict user preferences for new gyms.</a:t>
            </a:r>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0078B20-BA41-B647-B2C6-7C284C1A4601}" type="slidenum">
              <a:rPr lang="en-US" smtClean="0"/>
              <a:t>19</a:t>
            </a:fld>
            <a:endParaRPr lang="en-US"/>
          </a:p>
        </p:txBody>
      </p:sp>
    </p:spTree>
    <p:extLst>
      <p:ext uri="{BB962C8B-B14F-4D97-AF65-F5344CB8AC3E}">
        <p14:creationId xmlns:p14="http://schemas.microsoft.com/office/powerpoint/2010/main" val="2607231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ct val="150000"/>
              </a:lnSpc>
            </a:pPr>
            <a:r>
              <a:rPr lang="en-US" altLang="zh-CN">
                <a:latin typeface="Times New Roman" panose="02020603050405020304" pitchFamily="18" charset="0"/>
                <a:cs typeface="Times New Roman" panose="02020603050405020304" pitchFamily="18" charset="0"/>
              </a:rPr>
              <a:t>The third one is analyzing the user's recommended workout plan which will be given by another part of our software</a:t>
            </a:r>
          </a:p>
          <a:p>
            <a:pPr algn="ctr">
              <a:lnSpc>
                <a:spcPct val="150000"/>
              </a:lnSpc>
            </a:pPr>
            <a:r>
              <a:rPr lang="en-US" altLang="zh-CN">
                <a:latin typeface="Times New Roman" panose="02020603050405020304" pitchFamily="18" charset="0"/>
                <a:cs typeface="Times New Roman" panose="02020603050405020304" pitchFamily="18" charset="0"/>
              </a:rPr>
              <a:t>We will create a feature vector for each gym based on its amenities and classes.</a:t>
            </a:r>
          </a:p>
          <a:p>
            <a:pPr algn="ctr">
              <a:lnSpc>
                <a:spcPct val="150000"/>
              </a:lnSpc>
            </a:pPr>
            <a:r>
              <a:rPr lang="en-US" altLang="zh-CN">
                <a:latin typeface="Times New Roman" panose="02020603050405020304" pitchFamily="18" charset="0"/>
                <a:cs typeface="Times New Roman" panose="02020603050405020304" pitchFamily="18" charset="0"/>
              </a:rPr>
              <a:t>   and we will match workout plans with gym features</a:t>
            </a:r>
          </a:p>
          <a:p>
            <a:pPr algn="ctr">
              <a:lnSpc>
                <a:spcPct val="150000"/>
              </a:lnSpc>
            </a:pPr>
            <a:endParaRPr lang="en-US" altLang="zh-CN">
              <a:latin typeface="Times New Roman" panose="02020603050405020304" pitchFamily="18" charset="0"/>
              <a:cs typeface="Times New Roman" panose="02020603050405020304" pitchFamily="18" charset="0"/>
            </a:endParaRPr>
          </a:p>
          <a:p>
            <a:pPr algn="ctr">
              <a:lnSpc>
                <a:spcPct val="150000"/>
              </a:lnSpc>
            </a:pPr>
            <a:r>
              <a:rPr lang="en-US" altLang="zh-CN">
                <a:latin typeface="Times New Roman" panose="02020603050405020304" pitchFamily="18" charset="0"/>
                <a:cs typeface="Times New Roman" panose="02020603050405020304" pitchFamily="18" charset="0"/>
              </a:rPr>
              <a:t>By combining these methods we can build a hybrid recommendation system</a:t>
            </a:r>
          </a:p>
          <a:p>
            <a:pPr algn="ctr">
              <a:lnSpc>
                <a:spcPct val="150000"/>
              </a:lnSpc>
            </a:pPr>
            <a:r>
              <a:rPr lang="en-US" altLang="zh-CN">
                <a:latin typeface="Times New Roman" panose="02020603050405020304" pitchFamily="18" charset="0"/>
                <a:cs typeface="Times New Roman" panose="02020603050405020304" pitchFamily="18" charset="0"/>
              </a:rPr>
              <a:t>We will consider these problems and also distance from the user</a:t>
            </a:r>
          </a:p>
          <a:p>
            <a:pPr algn="ctr">
              <a:lnSpc>
                <a:spcPct val="150000"/>
              </a:lnSpc>
            </a:pPr>
            <a:endParaRPr lang="en-US" altLang="zh-CN">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a:latin typeface="Times New Roman" panose="02020603050405020304" pitchFamily="18" charset="0"/>
                <a:cs typeface="Times New Roman" panose="02020603050405020304" pitchFamily="18" charset="0"/>
              </a:rPr>
              <a:t>And at last we will use unsupervised learning (e.g., K-means clustering) to group similar gyms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a:latin typeface="Times New Roman" panose="02020603050405020304" pitchFamily="18" charset="0"/>
                <a:cs typeface="Times New Roman" panose="02020603050405020304" pitchFamily="18" charset="0"/>
              </a:rPr>
              <a:t>And Recommend gyms from clusters that match the user's preferences.</a:t>
            </a:r>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0078B20-BA41-B647-B2C6-7C284C1A4601}" type="slidenum">
              <a:rPr lang="en-US" smtClean="0"/>
              <a:t>20</a:t>
            </a:fld>
            <a:endParaRPr lang="en-US"/>
          </a:p>
        </p:txBody>
      </p:sp>
    </p:spTree>
    <p:extLst>
      <p:ext uri="{BB962C8B-B14F-4D97-AF65-F5344CB8AC3E}">
        <p14:creationId xmlns:p14="http://schemas.microsoft.com/office/powerpoint/2010/main" val="302212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    The training recommendations are mainly based on two parts. The first part is aimed at users with specific goals and plans to exercise a particular body part. In this part, I am using a dataset that contains 2,909 different exercises, along with the corresponding equipment and fitness levels (Beginner, Intermediate, Expert). The dataset also includes some ratings and descriptions, although there are significant amount of missing values, requiring data preprocessing techniques like imputation. For this part, I plan to use a Random Forest model with the goal of predicting a score based on user input, such as their fitness level (e.g., beginner), available equipment, and the body part or type of workout they want to target. Random Forest can effectively manage datasets with many features. In the exercise recommendation system, where user inputs (for </a:t>
            </a:r>
            <a:r>
              <a:rPr lang="en-US" sz="1800" kern="100" dirty="0" err="1">
                <a:effectLst/>
                <a:latin typeface="SimSun" panose="02010600030101010101" pitchFamily="2" charset="-122"/>
                <a:ea typeface="SimSun" panose="02010600030101010101" pitchFamily="2" charset="-122"/>
                <a:cs typeface="SimSun" panose="02010600030101010101" pitchFamily="2" charset="-122"/>
              </a:rPr>
              <a:t>example,level</a:t>
            </a:r>
            <a:r>
              <a:rPr lang="en-US" sz="1800" kern="100" dirty="0">
                <a:effectLst/>
                <a:latin typeface="SimSun" panose="02010600030101010101" pitchFamily="2" charset="-122"/>
                <a:ea typeface="SimSun" panose="02010600030101010101" pitchFamily="2" charset="-122"/>
                <a:cs typeface="SimSun" panose="02010600030101010101" pitchFamily="2" charset="-122"/>
              </a:rPr>
              <a:t>, equipment, target body part.) can be varied, Random Forest automatically assesses the importance of each feature and makes reasonable </a:t>
            </a:r>
            <a:r>
              <a:rPr lang="en-US" sz="1800" kern="100" dirty="0" err="1">
                <a:effectLst/>
                <a:latin typeface="SimSun" panose="02010600030101010101" pitchFamily="2" charset="-122"/>
                <a:ea typeface="SimSun" panose="02010600030101010101" pitchFamily="2" charset="-122"/>
                <a:cs typeface="SimSun" panose="02010600030101010101" pitchFamily="2" charset="-122"/>
              </a:rPr>
              <a:t>predictions.The</a:t>
            </a:r>
            <a:r>
              <a:rPr lang="en-US" sz="1800" kern="100" dirty="0">
                <a:effectLst/>
                <a:latin typeface="SimSun" panose="02010600030101010101" pitchFamily="2" charset="-122"/>
                <a:ea typeface="SimSun" panose="02010600030101010101" pitchFamily="2" charset="-122"/>
                <a:cs typeface="SimSun" panose="02010600030101010101" pitchFamily="2" charset="-122"/>
              </a:rPr>
              <a:t> model will recommend the top three exercises base on the predicted ratings, and if fewer than three are found, it will appropriately relax the criteria to get enough recommendations.</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The second part is set up for the purpose of user weight loss, in this part, the core is a calorie calculator based on the knowledge learned from the dataset according to the user's height, weight, age, and gender </a:t>
            </a:r>
            <a:r>
              <a:rPr lang="zh-CN" sz="1800" kern="100" dirty="0">
                <a:effectLst/>
                <a:latin typeface="Calibri" panose="020F0502020204030204" pitchFamily="34" charset="0"/>
                <a:ea typeface="SimSun" panose="02010600030101010101" pitchFamily="2" charset="-122"/>
                <a:cs typeface="SimSun" panose="02010600030101010101" pitchFamily="2" charset="-122"/>
              </a:rPr>
              <a:t>同</a:t>
            </a:r>
            <a:r>
              <a:rPr lang="en-US" sz="1800" kern="100" dirty="0">
                <a:effectLst/>
                <a:latin typeface="SimSun" panose="02010600030101010101" pitchFamily="2" charset="-122"/>
                <a:ea typeface="SimSun" panose="02010600030101010101" pitchFamily="2" charset="-122"/>
                <a:cs typeface="SimSun" panose="02010600030101010101" pitchFamily="2" charset="-122"/>
              </a:rPr>
              <a:t>predict the amount of calories burned per hour at different exercise intensities. The source of the dataset I use is data received from a health center from 15,000 participants aged 20-76. In the dataset, although there is no clear mention of what kind of fitness activity is performed, we can know the intensity of the exercise based on the heart rate and age it provides. In general, 220 minus age is someone's maximum heart rate, and the ratio of current heart rate to maximum heart rate can be defined as exercise intensity. This allows us to recommend common types of exercise at different intensities to give out a more personal workout plan, and to indicate the heart rate that people need to achieve according to their age. Based on this data, I use DNN for model training. Once trained, the model can output calorie burn under some exercise intensity conditions based on the physical condition parameters entered by the user. I also set a daily calorie intake standard of 2000 for men and 1500 for women, and calculated their BMR according to different weight ranges, that is, the calories that would be burned if they did nothing, and the goal of weight loss was to make up for the extra calorie difference by adding extra training to achieve weight loss. At the same time, weight loss is a dynamic process, in general, under the same conditions, the calories consumed will be less as the weight decreases, and the BMR will be less after weight loss, which requires an increase in the amount of training, therefore, this system will also prompt the amount of training that needs to be increased in the case of how much weight is lost, so as to complete a more accurate and personalized weight loss program.</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21</a:t>
            </a:fld>
            <a:endParaRPr lang="en-US"/>
          </a:p>
        </p:txBody>
      </p:sp>
    </p:spTree>
    <p:extLst>
      <p:ext uri="{BB962C8B-B14F-4D97-AF65-F5344CB8AC3E}">
        <p14:creationId xmlns:p14="http://schemas.microsoft.com/office/powerpoint/2010/main" val="148670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C013-E95C-0BCA-95AD-3DCD280DB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C570B-B606-3DF2-E327-D83E7B175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A4A1C-E93E-DD4D-3978-803F68002A9E}"/>
              </a:ext>
            </a:extLst>
          </p:cNvPr>
          <p:cNvSpPr>
            <a:spLocks noGrp="1"/>
          </p:cNvSpPr>
          <p:nvPr>
            <p:ph type="body" idx="1"/>
          </p:nvPr>
        </p:nvSpPr>
        <p:spPr/>
        <p:txBody>
          <a:bodyPr/>
          <a:lstStyle/>
          <a:p>
            <a:pPr algn="just"/>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    The training recommendations are mainly based on two parts. The first part is aimed at users with specific goals and plans to exercise a particular body part. In this part, I am using a dataset that contains 2,909 different exercises, along with the corresponding equipment and fitness levels (Beginner, Intermediate, Expert). The dataset also includes some ratings and descriptions, although there are significant amount of missing values, requiring data preprocessing techniques like imputation. For this part, I plan to use a Random Forest model with the goal of predicting a score based on user input, such as their fitness level (e.g., beginner), available equipment, and the body part or type of workout they want to target. Random Forest can effectively manage datasets with many features. In the exercise recommendation system, where user inputs (for </a:t>
            </a:r>
            <a:r>
              <a:rPr lang="en-US" sz="1800" kern="100" dirty="0" err="1">
                <a:effectLst/>
                <a:latin typeface="SimSun" panose="02010600030101010101" pitchFamily="2" charset="-122"/>
                <a:ea typeface="SimSun" panose="02010600030101010101" pitchFamily="2" charset="-122"/>
                <a:cs typeface="SimSun" panose="02010600030101010101" pitchFamily="2" charset="-122"/>
              </a:rPr>
              <a:t>example,level</a:t>
            </a:r>
            <a:r>
              <a:rPr lang="en-US" sz="1800" kern="100" dirty="0">
                <a:effectLst/>
                <a:latin typeface="SimSun" panose="02010600030101010101" pitchFamily="2" charset="-122"/>
                <a:ea typeface="SimSun" panose="02010600030101010101" pitchFamily="2" charset="-122"/>
                <a:cs typeface="SimSun" panose="02010600030101010101" pitchFamily="2" charset="-122"/>
              </a:rPr>
              <a:t>, equipment, target body part.) can be varied, Random Forest automatically assesses the importance of each feature and makes reasonable </a:t>
            </a:r>
            <a:r>
              <a:rPr lang="en-US" sz="1800" kern="100" dirty="0" err="1">
                <a:effectLst/>
                <a:latin typeface="SimSun" panose="02010600030101010101" pitchFamily="2" charset="-122"/>
                <a:ea typeface="SimSun" panose="02010600030101010101" pitchFamily="2" charset="-122"/>
                <a:cs typeface="SimSun" panose="02010600030101010101" pitchFamily="2" charset="-122"/>
              </a:rPr>
              <a:t>predictions.The</a:t>
            </a:r>
            <a:r>
              <a:rPr lang="en-US" sz="1800" kern="100" dirty="0">
                <a:effectLst/>
                <a:latin typeface="SimSun" panose="02010600030101010101" pitchFamily="2" charset="-122"/>
                <a:ea typeface="SimSun" panose="02010600030101010101" pitchFamily="2" charset="-122"/>
                <a:cs typeface="SimSun" panose="02010600030101010101" pitchFamily="2" charset="-122"/>
              </a:rPr>
              <a:t> model will recommend the top three exercises base on the predicted ratings, and if fewer than three are found, it will appropriately relax the criteria to get enough recommendations.</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The second part is set up for the purpose of user weight loss, in this part, the core is a calorie calculator based on the knowledge learned from the dataset according to the user's height, weight, age, and gender </a:t>
            </a:r>
            <a:r>
              <a:rPr lang="zh-CN" sz="1800" kern="100" dirty="0">
                <a:effectLst/>
                <a:latin typeface="Calibri" panose="020F0502020204030204" pitchFamily="34" charset="0"/>
                <a:ea typeface="SimSun" panose="02010600030101010101" pitchFamily="2" charset="-122"/>
                <a:cs typeface="SimSun" panose="02010600030101010101" pitchFamily="2" charset="-122"/>
              </a:rPr>
              <a:t>同</a:t>
            </a:r>
            <a:r>
              <a:rPr lang="en-US" sz="1800" kern="100" dirty="0">
                <a:effectLst/>
                <a:latin typeface="SimSun" panose="02010600030101010101" pitchFamily="2" charset="-122"/>
                <a:ea typeface="SimSun" panose="02010600030101010101" pitchFamily="2" charset="-122"/>
                <a:cs typeface="SimSun" panose="02010600030101010101" pitchFamily="2" charset="-122"/>
              </a:rPr>
              <a:t>predict the amount of calories burned per hour at different exercise intensities. The source of the dataset I use is data received from a health center from 15,000 participants aged 20-76. In the dataset, although there is no clear mention of what kind of fitness activity is performed, we can know the intensity of the exercise based on the heart rate and age it provides. In general, 220 minus age is someone's maximum heart rate, and the ratio of current heart rate to maximum heart rate can be defined as exercise intensity. This allows us to recommend common types of exercise at different intensities to give out a more personal workout plan, and to indicate the heart rate that people need to achieve according to their age. Based on this data, I use DNN for model training. Once trained, the model can output calorie burn under some exercise intensity conditions based on the physical condition parameters entered by the user. I also set a daily calorie intake standard of 2000 for men and 1500 for women, and calculated their BMR according to different weight ranges, that is, the calories that would be burned if they did nothing, and the goal of weight loss was to make up for the extra calorie difference by adding extra training to achieve weight loss. At the same time, weight loss is a dynamic process, in general, under the same conditions, the calories consumed will be less as the weight decreases, and the BMR will be less after weight loss, which requires an increase in the amount of training, therefore, this system will also prompt the amount of training that needs to be increased in the case of how much weight is lost, so as to complete a more accurate and personalized weight loss program.</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1C41359A-2298-5206-44FE-E4301FBEEE63}"/>
              </a:ext>
            </a:extLst>
          </p:cNvPr>
          <p:cNvSpPr>
            <a:spLocks noGrp="1"/>
          </p:cNvSpPr>
          <p:nvPr>
            <p:ph type="sldNum" sz="quarter" idx="5"/>
          </p:nvPr>
        </p:nvSpPr>
        <p:spPr/>
        <p:txBody>
          <a:bodyPr/>
          <a:lstStyle/>
          <a:p>
            <a:fld id="{10078B20-BA41-B647-B2C6-7C284C1A4601}" type="slidenum">
              <a:rPr lang="en-US" smtClean="0"/>
              <a:t>22</a:t>
            </a:fld>
            <a:endParaRPr lang="en-US"/>
          </a:p>
        </p:txBody>
      </p:sp>
    </p:spTree>
    <p:extLst>
      <p:ext uri="{BB962C8B-B14F-4D97-AF65-F5344CB8AC3E}">
        <p14:creationId xmlns:p14="http://schemas.microsoft.com/office/powerpoint/2010/main" val="3017096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AD7D2-F6F3-EC58-D69F-1E8552558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F6044-15EE-7CC8-8943-97DC4ADF3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56103-1CB5-49AE-D752-2DE33BB925FC}"/>
              </a:ext>
            </a:extLst>
          </p:cNvPr>
          <p:cNvSpPr>
            <a:spLocks noGrp="1"/>
          </p:cNvSpPr>
          <p:nvPr>
            <p:ph type="body" idx="1"/>
          </p:nvPr>
        </p:nvSpPr>
        <p:spPr/>
        <p:txBody>
          <a:bodyPr/>
          <a:lstStyle/>
          <a:p>
            <a:pPr algn="just"/>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    The training recommendations are mainly based on two parts. The first part is aimed at users with specific goals and plans to exercise a particular body part. In this part, I am using a dataset that contains 2,909 different exercises, along with the corresponding equipment and fitness levels (Beginner, Intermediate, Expert). The dataset also includes some ratings and descriptions, although there are significant amount of missing values, requiring data preprocessing techniques like imputation. For this part, I plan to use a Random Forest model with the goal of predicting a score based on user input, such as their fitness level (e.g., beginner), available equipment, and the body part or type of workout they want to target. Random Forest can effectively manage datasets with many features. In the exercise recommendation system, where user inputs (for </a:t>
            </a:r>
            <a:r>
              <a:rPr lang="en-US" sz="1800" kern="100" dirty="0" err="1">
                <a:effectLst/>
                <a:latin typeface="SimSun" panose="02010600030101010101" pitchFamily="2" charset="-122"/>
                <a:ea typeface="SimSun" panose="02010600030101010101" pitchFamily="2" charset="-122"/>
                <a:cs typeface="SimSun" panose="02010600030101010101" pitchFamily="2" charset="-122"/>
              </a:rPr>
              <a:t>example,level</a:t>
            </a:r>
            <a:r>
              <a:rPr lang="en-US" sz="1800" kern="100" dirty="0">
                <a:effectLst/>
                <a:latin typeface="SimSun" panose="02010600030101010101" pitchFamily="2" charset="-122"/>
                <a:ea typeface="SimSun" panose="02010600030101010101" pitchFamily="2" charset="-122"/>
                <a:cs typeface="SimSun" panose="02010600030101010101" pitchFamily="2" charset="-122"/>
              </a:rPr>
              <a:t>, equipment, target body part.) can be varied, Random Forest automatically assesses the importance of each feature and makes reasonable </a:t>
            </a:r>
            <a:r>
              <a:rPr lang="en-US" sz="1800" kern="100" dirty="0" err="1">
                <a:effectLst/>
                <a:latin typeface="SimSun" panose="02010600030101010101" pitchFamily="2" charset="-122"/>
                <a:ea typeface="SimSun" panose="02010600030101010101" pitchFamily="2" charset="-122"/>
                <a:cs typeface="SimSun" panose="02010600030101010101" pitchFamily="2" charset="-122"/>
              </a:rPr>
              <a:t>predictions.The</a:t>
            </a:r>
            <a:r>
              <a:rPr lang="en-US" sz="1800" kern="100" dirty="0">
                <a:effectLst/>
                <a:latin typeface="SimSun" panose="02010600030101010101" pitchFamily="2" charset="-122"/>
                <a:ea typeface="SimSun" panose="02010600030101010101" pitchFamily="2" charset="-122"/>
                <a:cs typeface="SimSun" panose="02010600030101010101" pitchFamily="2" charset="-122"/>
              </a:rPr>
              <a:t> model will recommend the top three exercises base on the predicted ratings, and if fewer than three are found, it will appropriately relax the criteria to get enough recommendations.</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kern="100" dirty="0">
                <a:effectLst/>
                <a:latin typeface="SimSun" panose="02010600030101010101" pitchFamily="2" charset="-122"/>
                <a:ea typeface="SimSun" panose="02010600030101010101" pitchFamily="2" charset="-122"/>
                <a:cs typeface="SimSun" panose="02010600030101010101" pitchFamily="2" charset="-122"/>
              </a:rPr>
              <a:t>The second part is set up for the purpose of user weight loss, in this part, the core is a calorie calculator based on the knowledge learned from the dataset according to the user's height, weight, age, and gender </a:t>
            </a:r>
            <a:r>
              <a:rPr lang="zh-CN" sz="1800" kern="100" dirty="0">
                <a:effectLst/>
                <a:latin typeface="Calibri" panose="020F0502020204030204" pitchFamily="34" charset="0"/>
                <a:ea typeface="SimSun" panose="02010600030101010101" pitchFamily="2" charset="-122"/>
                <a:cs typeface="SimSun" panose="02010600030101010101" pitchFamily="2" charset="-122"/>
              </a:rPr>
              <a:t>同</a:t>
            </a:r>
            <a:r>
              <a:rPr lang="en-US" sz="1800" kern="100" dirty="0">
                <a:effectLst/>
                <a:latin typeface="SimSun" panose="02010600030101010101" pitchFamily="2" charset="-122"/>
                <a:ea typeface="SimSun" panose="02010600030101010101" pitchFamily="2" charset="-122"/>
                <a:cs typeface="SimSun" panose="02010600030101010101" pitchFamily="2" charset="-122"/>
              </a:rPr>
              <a:t>predict the amount of calories burned per hour at different exercise intensities. The source of the dataset I use is data received from a health center from 15,000 participants aged 20-76. In the dataset, although there is no clear mention of what kind of fitness activity is performed, we can know the intensity of the exercise based on the heart rate and age it provides. In general, 220 minus age is someone's maximum heart rate, and the ratio of current heart rate to maximum heart rate can be defined as exercise intensity. This allows us to recommend common types of exercise at different intensities to give out a more personal workout plan, and to indicate the heart rate that people need to achieve according to their age. Based on this data, I use DNN for model training. Once trained, the model can output calorie burn under some exercise intensity conditions based on the physical condition parameters entered by the user. I also set a daily calorie intake standard of 2000 for men and 1500 for women, and calculated their BMR according to different weight ranges, that is, the calories that would be burned if they did nothing, and the goal of weight loss was to make up for the extra calorie difference by adding extra training to achieve weight loss. At the same time, weight loss is a dynamic process, in general, under the same conditions, the calories consumed will be less as the weight decreases, and the BMR will be less after weight loss, which requires an increase in the amount of training, therefore, this system will also prompt the amount of training that needs to be increased in the case of how much weight is lost, so as to complete a more accurate and personalized weight loss program.</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4D5A01AD-475F-4F8A-1E36-D2981DAA2860}"/>
              </a:ext>
            </a:extLst>
          </p:cNvPr>
          <p:cNvSpPr>
            <a:spLocks noGrp="1"/>
          </p:cNvSpPr>
          <p:nvPr>
            <p:ph type="sldNum" sz="quarter" idx="5"/>
          </p:nvPr>
        </p:nvSpPr>
        <p:spPr/>
        <p:txBody>
          <a:bodyPr/>
          <a:lstStyle/>
          <a:p>
            <a:fld id="{10078B20-BA41-B647-B2C6-7C284C1A4601}" type="slidenum">
              <a:rPr lang="en-US" smtClean="0"/>
              <a:t>23</a:t>
            </a:fld>
            <a:endParaRPr lang="en-US"/>
          </a:p>
        </p:txBody>
      </p:sp>
    </p:spTree>
    <p:extLst>
      <p:ext uri="{BB962C8B-B14F-4D97-AF65-F5344CB8AC3E}">
        <p14:creationId xmlns:p14="http://schemas.microsoft.com/office/powerpoint/2010/main" val="215325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4</a:t>
            </a:fld>
            <a:endParaRPr lang="en-US"/>
          </a:p>
        </p:txBody>
      </p:sp>
    </p:spTree>
    <p:extLst>
      <p:ext uri="{BB962C8B-B14F-4D97-AF65-F5344CB8AC3E}">
        <p14:creationId xmlns:p14="http://schemas.microsoft.com/office/powerpoint/2010/main" val="194903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what other social platforms are doing first</a:t>
            </a:r>
          </a:p>
        </p:txBody>
      </p:sp>
      <p:sp>
        <p:nvSpPr>
          <p:cNvPr id="4" name="Slide Number Placeholder 3"/>
          <p:cNvSpPr>
            <a:spLocks noGrp="1"/>
          </p:cNvSpPr>
          <p:nvPr>
            <p:ph type="sldNum" sz="quarter" idx="5"/>
          </p:nvPr>
        </p:nvSpPr>
        <p:spPr/>
        <p:txBody>
          <a:bodyPr/>
          <a:lstStyle/>
          <a:p>
            <a:fld id="{10078B20-BA41-B647-B2C6-7C284C1A4601}" type="slidenum">
              <a:rPr lang="en-US" smtClean="0"/>
              <a:t>33</a:t>
            </a:fld>
            <a:endParaRPr lang="en-US"/>
          </a:p>
        </p:txBody>
      </p:sp>
    </p:spTree>
    <p:extLst>
      <p:ext uri="{BB962C8B-B14F-4D97-AF65-F5344CB8AC3E}">
        <p14:creationId xmlns:p14="http://schemas.microsoft.com/office/powerpoint/2010/main" val="3124423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34</a:t>
            </a:fld>
            <a:endParaRPr lang="en-US"/>
          </a:p>
        </p:txBody>
      </p:sp>
    </p:spTree>
    <p:extLst>
      <p:ext uri="{BB962C8B-B14F-4D97-AF65-F5344CB8AC3E}">
        <p14:creationId xmlns:p14="http://schemas.microsoft.com/office/powerpoint/2010/main" val="730012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0422E-D131-F136-FC5E-EDB5AA3A4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A2281-712E-F84B-4B77-10AC28724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E5626-C50F-E3C4-FB80-9FC0B3DB6C64}"/>
              </a:ext>
            </a:extLst>
          </p:cNvPr>
          <p:cNvSpPr>
            <a:spLocks noGrp="1"/>
          </p:cNvSpPr>
          <p:nvPr>
            <p:ph type="body" idx="1"/>
          </p:nvPr>
        </p:nvSpPr>
        <p:spPr/>
        <p:txBody>
          <a:bodyPr/>
          <a:lstStyle/>
          <a:p>
            <a:r>
              <a:rPr lang="en-US" dirty="0"/>
              <a:t>These attributes can be boiled down to three parts</a:t>
            </a:r>
          </a:p>
        </p:txBody>
      </p:sp>
      <p:sp>
        <p:nvSpPr>
          <p:cNvPr id="4" name="Slide Number Placeholder 3">
            <a:extLst>
              <a:ext uri="{FF2B5EF4-FFF2-40B4-BE49-F238E27FC236}">
                <a16:creationId xmlns:a16="http://schemas.microsoft.com/office/drawing/2014/main" id="{14D808A9-0DC9-0AEF-0E50-9D4F0160B919}"/>
              </a:ext>
            </a:extLst>
          </p:cNvPr>
          <p:cNvSpPr>
            <a:spLocks noGrp="1"/>
          </p:cNvSpPr>
          <p:nvPr>
            <p:ph type="sldNum" sz="quarter" idx="5"/>
          </p:nvPr>
        </p:nvSpPr>
        <p:spPr/>
        <p:txBody>
          <a:bodyPr/>
          <a:lstStyle/>
          <a:p>
            <a:fld id="{10078B20-BA41-B647-B2C6-7C284C1A4601}" type="slidenum">
              <a:rPr lang="en-US" smtClean="0"/>
              <a:t>35</a:t>
            </a:fld>
            <a:endParaRPr lang="en-US"/>
          </a:p>
        </p:txBody>
      </p:sp>
    </p:spTree>
    <p:extLst>
      <p:ext uri="{BB962C8B-B14F-4D97-AF65-F5344CB8AC3E}">
        <p14:creationId xmlns:p14="http://schemas.microsoft.com/office/powerpoint/2010/main" val="311225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DC195-924A-81DD-E066-30CAE877B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243A4-BB32-8139-2F78-3DBD0113E7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D5323-9DFC-61B7-1A33-7F8958AA32D2}"/>
              </a:ext>
            </a:extLst>
          </p:cNvPr>
          <p:cNvSpPr>
            <a:spLocks noGrp="1"/>
          </p:cNvSpPr>
          <p:nvPr>
            <p:ph type="body" idx="1"/>
          </p:nvPr>
        </p:nvSpPr>
        <p:spPr/>
        <p:txBody>
          <a:bodyPr/>
          <a:lstStyle/>
          <a:p>
            <a:r>
              <a:rPr lang="en-US" dirty="0"/>
              <a:t>Most</a:t>
            </a:r>
            <a:r>
              <a:rPr lang="zh-CN" altLang="en-US" dirty="0"/>
              <a:t> </a:t>
            </a:r>
            <a:r>
              <a:rPr lang="en-US" altLang="zh-CN" dirty="0"/>
              <a:t>posts are selfie</a:t>
            </a:r>
            <a:endParaRPr lang="en-US" dirty="0"/>
          </a:p>
        </p:txBody>
      </p:sp>
      <p:sp>
        <p:nvSpPr>
          <p:cNvPr id="4" name="Slide Number Placeholder 3">
            <a:extLst>
              <a:ext uri="{FF2B5EF4-FFF2-40B4-BE49-F238E27FC236}">
                <a16:creationId xmlns:a16="http://schemas.microsoft.com/office/drawing/2014/main" id="{807DF33E-3DBD-49D5-F8A3-C79A91A8E8A0}"/>
              </a:ext>
            </a:extLst>
          </p:cNvPr>
          <p:cNvSpPr>
            <a:spLocks noGrp="1"/>
          </p:cNvSpPr>
          <p:nvPr>
            <p:ph type="sldNum" sz="quarter" idx="5"/>
          </p:nvPr>
        </p:nvSpPr>
        <p:spPr/>
        <p:txBody>
          <a:bodyPr/>
          <a:lstStyle/>
          <a:p>
            <a:fld id="{10078B20-BA41-B647-B2C6-7C284C1A4601}" type="slidenum">
              <a:rPr lang="en-US" smtClean="0"/>
              <a:t>36</a:t>
            </a:fld>
            <a:endParaRPr lang="en-US"/>
          </a:p>
        </p:txBody>
      </p:sp>
    </p:spTree>
    <p:extLst>
      <p:ext uri="{BB962C8B-B14F-4D97-AF65-F5344CB8AC3E}">
        <p14:creationId xmlns:p14="http://schemas.microsoft.com/office/powerpoint/2010/main" val="52212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0A2E8-79EB-0DD4-A9E9-1A45ECC60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8724A-43EF-E5A3-2ED5-4C9543631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E84405-3B63-6243-1748-CCD1AD91FA04}"/>
              </a:ext>
            </a:extLst>
          </p:cNvPr>
          <p:cNvSpPr>
            <a:spLocks noGrp="1"/>
          </p:cNvSpPr>
          <p:nvPr>
            <p:ph type="body" idx="1"/>
          </p:nvPr>
        </p:nvSpPr>
        <p:spPr/>
        <p:txBody>
          <a:bodyPr/>
          <a:lstStyle/>
          <a:p>
            <a:r>
              <a:rPr lang="en-US" dirty="0"/>
              <a:t>I</a:t>
            </a:r>
            <a:r>
              <a:rPr lang="zh-CN" altLang="en-US" dirty="0"/>
              <a:t> </a:t>
            </a:r>
            <a:r>
              <a:rPr lang="en-US" altLang="zh-CN" dirty="0"/>
              <a:t>found</a:t>
            </a:r>
            <a:r>
              <a:rPr lang="zh-CN" altLang="en-US" dirty="0"/>
              <a:t> </a:t>
            </a:r>
            <a:r>
              <a:rPr lang="en-US" altLang="zh-CN" dirty="0"/>
              <a:t>on</a:t>
            </a:r>
            <a:r>
              <a:rPr lang="zh-CN" altLang="en-US" dirty="0"/>
              <a:t> </a:t>
            </a:r>
            <a:r>
              <a:rPr lang="en-US" altLang="zh-CN" dirty="0" err="1"/>
              <a:t>github</a:t>
            </a:r>
            <a:r>
              <a:rPr lang="en-US" altLang="zh-CN" dirty="0"/>
              <a:t> that </a:t>
            </a:r>
            <a:r>
              <a:rPr lang="en-US" dirty="0"/>
              <a:t>Our seniors successfully completed model training with this dataset, which was a </a:t>
            </a:r>
            <a:r>
              <a:rPr lang="en-US" dirty="0" err="1"/>
              <a:t>nusblog</a:t>
            </a:r>
            <a:r>
              <a:rPr lang="en-US" dirty="0"/>
              <a:t>-related project</a:t>
            </a:r>
          </a:p>
        </p:txBody>
      </p:sp>
      <p:sp>
        <p:nvSpPr>
          <p:cNvPr id="4" name="Slide Number Placeholder 3">
            <a:extLst>
              <a:ext uri="{FF2B5EF4-FFF2-40B4-BE49-F238E27FC236}">
                <a16:creationId xmlns:a16="http://schemas.microsoft.com/office/drawing/2014/main" id="{6CB2B63E-88B3-F99A-B0A6-D157AA9616CD}"/>
              </a:ext>
            </a:extLst>
          </p:cNvPr>
          <p:cNvSpPr>
            <a:spLocks noGrp="1"/>
          </p:cNvSpPr>
          <p:nvPr>
            <p:ph type="sldNum" sz="quarter" idx="5"/>
          </p:nvPr>
        </p:nvSpPr>
        <p:spPr/>
        <p:txBody>
          <a:bodyPr/>
          <a:lstStyle/>
          <a:p>
            <a:fld id="{10078B20-BA41-B647-B2C6-7C284C1A4601}" type="slidenum">
              <a:rPr lang="en-US" smtClean="0"/>
              <a:t>37</a:t>
            </a:fld>
            <a:endParaRPr lang="en-US"/>
          </a:p>
        </p:txBody>
      </p:sp>
    </p:spTree>
    <p:extLst>
      <p:ext uri="{BB962C8B-B14F-4D97-AF65-F5344CB8AC3E}">
        <p14:creationId xmlns:p14="http://schemas.microsoft.com/office/powerpoint/2010/main" val="235361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BBCDD-419E-12FF-C07D-A1E087E73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EE8F47-3710-D106-F7E2-CD02354EBC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060C7-15FE-FB75-9C3B-09D2D79148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C0FE61-B361-48BA-5FCB-339A8879846C}"/>
              </a:ext>
            </a:extLst>
          </p:cNvPr>
          <p:cNvSpPr>
            <a:spLocks noGrp="1"/>
          </p:cNvSpPr>
          <p:nvPr>
            <p:ph type="sldNum" sz="quarter" idx="5"/>
          </p:nvPr>
        </p:nvSpPr>
        <p:spPr/>
        <p:txBody>
          <a:bodyPr/>
          <a:lstStyle/>
          <a:p>
            <a:fld id="{10078B20-BA41-B647-B2C6-7C284C1A4601}" type="slidenum">
              <a:rPr lang="en-US" smtClean="0"/>
              <a:t>38</a:t>
            </a:fld>
            <a:endParaRPr lang="en-US"/>
          </a:p>
        </p:txBody>
      </p:sp>
    </p:spTree>
    <p:extLst>
      <p:ext uri="{BB962C8B-B14F-4D97-AF65-F5344CB8AC3E}">
        <p14:creationId xmlns:p14="http://schemas.microsoft.com/office/powerpoint/2010/main" val="372236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5138A-EE77-9A0B-E9B9-3EACA02E9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1FFB0-066E-C04A-BDFC-55654BD09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B536F-73BC-64B1-7245-264900050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7B889F-DD9B-49D7-FB2A-24048D180EBE}"/>
              </a:ext>
            </a:extLst>
          </p:cNvPr>
          <p:cNvSpPr>
            <a:spLocks noGrp="1"/>
          </p:cNvSpPr>
          <p:nvPr>
            <p:ph type="sldNum" sz="quarter" idx="5"/>
          </p:nvPr>
        </p:nvSpPr>
        <p:spPr/>
        <p:txBody>
          <a:bodyPr/>
          <a:lstStyle/>
          <a:p>
            <a:fld id="{10078B20-BA41-B647-B2C6-7C284C1A4601}" type="slidenum">
              <a:rPr lang="en-US" smtClean="0"/>
              <a:t>39</a:t>
            </a:fld>
            <a:endParaRPr lang="en-US"/>
          </a:p>
        </p:txBody>
      </p:sp>
    </p:spTree>
    <p:extLst>
      <p:ext uri="{BB962C8B-B14F-4D97-AF65-F5344CB8AC3E}">
        <p14:creationId xmlns:p14="http://schemas.microsoft.com/office/powerpoint/2010/main" val="2359608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7344-FC7C-CE8F-133A-79FF30374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21D91-0B22-2006-FCF2-2C66B7FD52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E392E-4227-A7BF-81A4-9476406787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solidFill>
                <a:srgbClr val="0E0E0E"/>
              </a:solidFill>
              <a:effectLst/>
              <a:latin typeface=".SF NS"/>
            </a:endParaRPr>
          </a:p>
        </p:txBody>
      </p:sp>
      <p:sp>
        <p:nvSpPr>
          <p:cNvPr id="4" name="Slide Number Placeholder 3">
            <a:extLst>
              <a:ext uri="{FF2B5EF4-FFF2-40B4-BE49-F238E27FC236}">
                <a16:creationId xmlns:a16="http://schemas.microsoft.com/office/drawing/2014/main" id="{F9F372DC-8CB8-1C50-1543-DB119BC93A0A}"/>
              </a:ext>
            </a:extLst>
          </p:cNvPr>
          <p:cNvSpPr>
            <a:spLocks noGrp="1"/>
          </p:cNvSpPr>
          <p:nvPr>
            <p:ph type="sldNum" sz="quarter" idx="5"/>
          </p:nvPr>
        </p:nvSpPr>
        <p:spPr/>
        <p:txBody>
          <a:bodyPr/>
          <a:lstStyle/>
          <a:p>
            <a:fld id="{10078B20-BA41-B647-B2C6-7C284C1A4601}" type="slidenum">
              <a:rPr lang="en-US" smtClean="0"/>
              <a:t>40</a:t>
            </a:fld>
            <a:endParaRPr lang="en-US"/>
          </a:p>
        </p:txBody>
      </p:sp>
    </p:spTree>
    <p:extLst>
      <p:ext uri="{BB962C8B-B14F-4D97-AF65-F5344CB8AC3E}">
        <p14:creationId xmlns:p14="http://schemas.microsoft.com/office/powerpoint/2010/main" val="3613735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03018-9415-628A-ABAD-263B3B517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854E1-2EBA-7220-38CF-B0A13A4FC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32D09-837A-460E-C873-48154CFA5B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solidFill>
                  <a:srgbClr val="0E0E0E"/>
                </a:solidFill>
                <a:effectLst/>
                <a:latin typeface=".SF NS"/>
              </a:rPr>
              <a:t>By training these models on the appropriate datasets, we can create a powerful multimodal recommendation system that takes into account text, images, user interactions, and graph structures to provide highly personalized recommendations.</a:t>
            </a:r>
          </a:p>
          <a:p>
            <a:endParaRPr lang="en-US" dirty="0"/>
          </a:p>
        </p:txBody>
      </p:sp>
      <p:sp>
        <p:nvSpPr>
          <p:cNvPr id="4" name="Slide Number Placeholder 3">
            <a:extLst>
              <a:ext uri="{FF2B5EF4-FFF2-40B4-BE49-F238E27FC236}">
                <a16:creationId xmlns:a16="http://schemas.microsoft.com/office/drawing/2014/main" id="{1365E38D-BE7A-3493-61C6-3B2257AF55DD}"/>
              </a:ext>
            </a:extLst>
          </p:cNvPr>
          <p:cNvSpPr>
            <a:spLocks noGrp="1"/>
          </p:cNvSpPr>
          <p:nvPr>
            <p:ph type="sldNum" sz="quarter" idx="5"/>
          </p:nvPr>
        </p:nvSpPr>
        <p:spPr/>
        <p:txBody>
          <a:bodyPr/>
          <a:lstStyle/>
          <a:p>
            <a:fld id="{10078B20-BA41-B647-B2C6-7C284C1A4601}" type="slidenum">
              <a:rPr lang="en-US" smtClean="0"/>
              <a:t>45</a:t>
            </a:fld>
            <a:endParaRPr lang="en-US"/>
          </a:p>
        </p:txBody>
      </p:sp>
    </p:spTree>
    <p:extLst>
      <p:ext uri="{BB962C8B-B14F-4D97-AF65-F5344CB8AC3E}">
        <p14:creationId xmlns:p14="http://schemas.microsoft.com/office/powerpoint/2010/main" val="201818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basically finished the </a:t>
            </a:r>
            <a:r>
              <a:rPr lang="en-US" dirty="0" err="1"/>
              <a:t>ui</a:t>
            </a:r>
            <a:r>
              <a:rPr lang="en-US"/>
              <a:t> design, completed the algorithm selection, and prepared the training dataset source</a:t>
            </a:r>
          </a:p>
        </p:txBody>
      </p:sp>
      <p:sp>
        <p:nvSpPr>
          <p:cNvPr id="4" name="Slide Number Placeholder 3"/>
          <p:cNvSpPr>
            <a:spLocks noGrp="1"/>
          </p:cNvSpPr>
          <p:nvPr>
            <p:ph type="sldNum" sz="quarter" idx="5"/>
          </p:nvPr>
        </p:nvSpPr>
        <p:spPr/>
        <p:txBody>
          <a:bodyPr/>
          <a:lstStyle/>
          <a:p>
            <a:fld id="{10078B20-BA41-B647-B2C6-7C284C1A4601}" type="slidenum">
              <a:rPr lang="en-US" smtClean="0"/>
              <a:t>46</a:t>
            </a:fld>
            <a:endParaRPr lang="en-US"/>
          </a:p>
        </p:txBody>
      </p:sp>
    </p:spTree>
    <p:extLst>
      <p:ext uri="{BB962C8B-B14F-4D97-AF65-F5344CB8AC3E}">
        <p14:creationId xmlns:p14="http://schemas.microsoft.com/office/powerpoint/2010/main" val="221757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The global fitness industry is projected to grow to over $96 billion by 2024. With the rise of digital fitness solutions due to the COVID-19 pandemic, users are increasingly seeking out home-based fitness platforms with a personalized touch</a:t>
            </a:r>
            <a:r>
              <a:rPr lang="en-SG" dirty="0">
                <a:effectLst/>
              </a:rPr>
              <a:t> </a:t>
            </a:r>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5</a:t>
            </a:fld>
            <a:endParaRPr lang="en-US"/>
          </a:p>
        </p:txBody>
      </p:sp>
    </p:spTree>
    <p:extLst>
      <p:ext uri="{BB962C8B-B14F-4D97-AF65-F5344CB8AC3E}">
        <p14:creationId xmlns:p14="http://schemas.microsoft.com/office/powerpoint/2010/main" val="200794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Many existing platforms either focus on location-based services or provide generic workout plans without addressing individual needs</a:t>
            </a:r>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7</a:t>
            </a:fld>
            <a:endParaRPr lang="en-US"/>
          </a:p>
        </p:txBody>
      </p:sp>
    </p:spTree>
    <p:extLst>
      <p:ext uri="{BB962C8B-B14F-4D97-AF65-F5344CB8AC3E}">
        <p14:creationId xmlns:p14="http://schemas.microsoft.com/office/powerpoint/2010/main" val="137216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DengXian" panose="02010600030101010101" pitchFamily="2" charset="-122"/>
                <a:cs typeface="Times New Roman" panose="02020603050405020304" pitchFamily="18" charset="0"/>
              </a:rPr>
              <a:t>existing platforms like Peloton, Mirror, and MyFitnessPal lack the combination of location-based gym recommendations, dynamic workout planning, and real-time form feedback. </a:t>
            </a:r>
            <a:r>
              <a:rPr lang="en-US" sz="1200" i="1" kern="100" dirty="0" err="1">
                <a:effectLst/>
                <a:latin typeface="Aptos" panose="020B0004020202020204" pitchFamily="34" charset="0"/>
                <a:ea typeface="DengXian" panose="02010600030101010101" pitchFamily="2" charset="-122"/>
                <a:cs typeface="Times New Roman" panose="02020603050405020304" pitchFamily="18" charset="0"/>
              </a:rPr>
              <a:t>fItneSS</a:t>
            </a:r>
            <a:r>
              <a:rPr lang="en-US" sz="1200" i="1" kern="100" dirty="0">
                <a:effectLst/>
                <a:latin typeface="Aptos" panose="020B0004020202020204" pitchFamily="34" charset="0"/>
                <a:ea typeface="DengXian" panose="02010600030101010101" pitchFamily="2" charset="-122"/>
                <a:cs typeface="Times New Roman" panose="02020603050405020304" pitchFamily="18" charset="0"/>
              </a:rPr>
              <a:t> us</a:t>
            </a: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 aims to fill this gap by integrating location-based services with AI-powered workout recommendations and live movement supervision to offer a truly personalized fitness experience.</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8</a:t>
            </a:fld>
            <a:endParaRPr lang="en-US"/>
          </a:p>
        </p:txBody>
      </p:sp>
    </p:spTree>
    <p:extLst>
      <p:ext uri="{BB962C8B-B14F-4D97-AF65-F5344CB8AC3E}">
        <p14:creationId xmlns:p14="http://schemas.microsoft.com/office/powerpoint/2010/main" val="311327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12DC-5D8E-E79A-9C51-205DADAD3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FF5BC-A63B-72E7-2317-90106B20F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7A620-9715-B3F7-29F4-2E2BFC81B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err="1">
                <a:effectLst/>
                <a:latin typeface="Aptos" panose="020B0004020202020204" pitchFamily="34" charset="0"/>
                <a:ea typeface="DengXian" panose="02010600030101010101" pitchFamily="2" charset="-122"/>
                <a:cs typeface="Times New Roman" panose="02020603050405020304" pitchFamily="18" charset="0"/>
              </a:rPr>
              <a:t>fItneSS</a:t>
            </a:r>
            <a:r>
              <a:rPr lang="en-US" sz="1800" i="1" kern="100" dirty="0">
                <a:effectLst/>
                <a:latin typeface="Aptos" panose="020B0004020202020204" pitchFamily="34" charset="0"/>
                <a:ea typeface="DengXian" panose="02010600030101010101" pitchFamily="2" charset="-122"/>
                <a:cs typeface="Times New Roman" panose="02020603050405020304" pitchFamily="18" charset="0"/>
              </a:rPr>
              <a:t> us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aims to fill this gap by integrating location-based services with AI-powered workout recommendations and live movement supervision to offer a truly personalized fitness experience.</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Slide Number Placeholder 3">
            <a:extLst>
              <a:ext uri="{FF2B5EF4-FFF2-40B4-BE49-F238E27FC236}">
                <a16:creationId xmlns:a16="http://schemas.microsoft.com/office/drawing/2014/main" id="{6B28B701-B74C-AFB6-E81D-5FA78AC3797D}"/>
              </a:ext>
            </a:extLst>
          </p:cNvPr>
          <p:cNvSpPr>
            <a:spLocks noGrp="1"/>
          </p:cNvSpPr>
          <p:nvPr>
            <p:ph type="sldNum" sz="quarter" idx="5"/>
          </p:nvPr>
        </p:nvSpPr>
        <p:spPr/>
        <p:txBody>
          <a:bodyPr/>
          <a:lstStyle/>
          <a:p>
            <a:fld id="{10078B20-BA41-B647-B2C6-7C284C1A4601}" type="slidenum">
              <a:rPr lang="en-US" smtClean="0"/>
              <a:t>9</a:t>
            </a:fld>
            <a:endParaRPr lang="en-US"/>
          </a:p>
        </p:txBody>
      </p:sp>
    </p:spTree>
    <p:extLst>
      <p:ext uri="{BB962C8B-B14F-4D97-AF65-F5344CB8AC3E}">
        <p14:creationId xmlns:p14="http://schemas.microsoft.com/office/powerpoint/2010/main" val="155913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0E0E0E"/>
                </a:solidFill>
                <a:effectLst/>
                <a:latin typeface=".SF NS"/>
              </a:rPr>
              <a:t>Platform</a:t>
            </a:r>
            <a:r>
              <a:rPr lang="en-SG" dirty="0">
                <a:solidFill>
                  <a:srgbClr val="0E0E0E"/>
                </a:solidFill>
                <a:effectLst/>
                <a:latin typeface=".SF NS"/>
              </a:rPr>
              <a:t>: Targeting iOS with plans to expand to other platforms in the future.</a:t>
            </a:r>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10</a:t>
            </a:fld>
            <a:endParaRPr lang="en-US"/>
          </a:p>
        </p:txBody>
      </p:sp>
    </p:spTree>
    <p:extLst>
      <p:ext uri="{BB962C8B-B14F-4D97-AF65-F5344CB8AC3E}">
        <p14:creationId xmlns:p14="http://schemas.microsoft.com/office/powerpoint/2010/main" val="210690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SG" altLang="en-US" dirty="0">
                <a:solidFill>
                  <a:schemeClr val="bg1"/>
                </a:solidFill>
                <a:latin typeface="Frutiger LT 55 Roman" pitchFamily="34" charset="0"/>
              </a:rPr>
              <a:t>Location-based Suggestions: Integrate Google Maps or other geo-location APIs to suggest nearby gyms, fitness parks, or workout classes.</a:t>
            </a:r>
          </a:p>
          <a:p>
            <a:pPr>
              <a:buFont typeface="Arial" panose="020B0604020202020204" pitchFamily="34" charset="0"/>
              <a:buChar char="•"/>
            </a:pPr>
            <a:r>
              <a:rPr lang="en-SG" altLang="en-US" dirty="0">
                <a:solidFill>
                  <a:schemeClr val="bg1"/>
                </a:solidFill>
                <a:latin typeface="Frutiger LT 55 Roman" pitchFamily="34" charset="0"/>
              </a:rPr>
              <a:t>Time Availability: Allow users to input their available time slots and based on gym operating hours, suggest the best matches.</a:t>
            </a:r>
          </a:p>
          <a:p>
            <a:pPr>
              <a:buFont typeface="Arial" panose="020B0604020202020204" pitchFamily="34" charset="0"/>
              <a:buChar char="•"/>
            </a:pPr>
            <a:r>
              <a:rPr lang="en-SG" altLang="en-US" dirty="0">
                <a:solidFill>
                  <a:schemeClr val="bg1"/>
                </a:solidFill>
                <a:latin typeface="Frutiger LT 55 Roman" pitchFamily="34" charset="0"/>
              </a:rPr>
              <a:t>Additional Filters: Add filters like gym amenities, membership type, or class availability.</a:t>
            </a:r>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11</a:t>
            </a:fld>
            <a:endParaRPr lang="en-US"/>
          </a:p>
        </p:txBody>
      </p:sp>
    </p:spTree>
    <p:extLst>
      <p:ext uri="{BB962C8B-B14F-4D97-AF65-F5344CB8AC3E}">
        <p14:creationId xmlns:p14="http://schemas.microsoft.com/office/powerpoint/2010/main" val="335973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SG" altLang="en-US" dirty="0">
                <a:solidFill>
                  <a:schemeClr val="bg1"/>
                </a:solidFill>
                <a:latin typeface="Frutiger LT 55 Roman" pitchFamily="34" charset="0"/>
              </a:rPr>
              <a:t>Previous Workouts: Track users’ previous exercises, sets, and reps to suggest progressive workout routines.</a:t>
            </a:r>
          </a:p>
          <a:p>
            <a:pPr>
              <a:buFont typeface="Arial" panose="020B0604020202020204" pitchFamily="34" charset="0"/>
              <a:buChar char="•"/>
            </a:pPr>
            <a:r>
              <a:rPr lang="en-SG" altLang="en-US" dirty="0">
                <a:solidFill>
                  <a:schemeClr val="bg1"/>
                </a:solidFill>
                <a:latin typeface="Frutiger LT 55 Roman" pitchFamily="34" charset="0"/>
              </a:rPr>
              <a:t>Body Status: Integrate data from fitness trackers (Apple Watch) to understand real-time body metrics like heart rate, recovery, or fatigue levels.</a:t>
            </a:r>
          </a:p>
          <a:p>
            <a:pPr>
              <a:buFont typeface="Arial" panose="020B0604020202020204" pitchFamily="34" charset="0"/>
              <a:buChar char="•"/>
            </a:pPr>
            <a:r>
              <a:rPr lang="en-SG" altLang="en-US" dirty="0">
                <a:solidFill>
                  <a:schemeClr val="bg1"/>
                </a:solidFill>
                <a:latin typeface="Frutiger LT 55 Roman" pitchFamily="34" charset="0"/>
              </a:rPr>
              <a:t>Goals: Let users set fitness goals (weight loss) and tailor exercise recommendations to help them reach those goals.</a:t>
            </a:r>
          </a:p>
          <a:p>
            <a:pPr>
              <a:buFont typeface="Arial" panose="020B0604020202020204" pitchFamily="34" charset="0"/>
              <a:buChar char="•"/>
            </a:pPr>
            <a:r>
              <a:rPr lang="en-SG" altLang="en-US" dirty="0">
                <a:solidFill>
                  <a:schemeClr val="bg1"/>
                </a:solidFill>
                <a:latin typeface="Frutiger LT 55 Roman" pitchFamily="34" charset="0"/>
              </a:rPr>
              <a:t>Variety: Suggest different exercises to avoid workout monotony, while keeping within the user’s fitness plan.</a:t>
            </a:r>
          </a:p>
          <a:p>
            <a:endParaRPr lang="en-US" dirty="0"/>
          </a:p>
        </p:txBody>
      </p:sp>
      <p:sp>
        <p:nvSpPr>
          <p:cNvPr id="4" name="Slide Number Placeholder 3"/>
          <p:cNvSpPr>
            <a:spLocks noGrp="1"/>
          </p:cNvSpPr>
          <p:nvPr>
            <p:ph type="sldNum" sz="quarter" idx="5"/>
          </p:nvPr>
        </p:nvSpPr>
        <p:spPr/>
        <p:txBody>
          <a:bodyPr/>
          <a:lstStyle/>
          <a:p>
            <a:fld id="{10078B20-BA41-B647-B2C6-7C284C1A4601}" type="slidenum">
              <a:rPr lang="en-US" smtClean="0"/>
              <a:t>12</a:t>
            </a:fld>
            <a:endParaRPr lang="en-US"/>
          </a:p>
        </p:txBody>
      </p:sp>
    </p:spTree>
    <p:extLst>
      <p:ext uri="{BB962C8B-B14F-4D97-AF65-F5344CB8AC3E}">
        <p14:creationId xmlns:p14="http://schemas.microsoft.com/office/powerpoint/2010/main" val="135720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698"/>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GB"/>
              <a:t>Click to edit Master title style</a:t>
            </a:r>
            <a:endParaRPr lang="en-US" dirty="0"/>
          </a:p>
        </p:txBody>
      </p:sp>
      <p:sp>
        <p:nvSpPr>
          <p:cNvPr id="3" name="Subtitle 2"/>
          <p:cNvSpPr>
            <a:spLocks noGrp="1"/>
          </p:cNvSpPr>
          <p:nvPr>
            <p:ph type="subTitle" idx="1"/>
          </p:nvPr>
        </p:nvSpPr>
        <p:spPr>
          <a:xfrm>
            <a:off x="678755" y="5000054"/>
            <a:ext cx="8534400" cy="1058215"/>
          </a:xfrm>
          <a:prstGeom prst="rect">
            <a:avLst/>
          </a:prstGeom>
        </p:spPr>
        <p:txBody>
          <a:bodyPr/>
          <a:lstStyle>
            <a:lvl1pPr marL="0" indent="0" algn="l">
              <a:buNone/>
              <a:defRPr sz="1200" b="0" i="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dirty="0"/>
          </a:p>
        </p:txBody>
      </p:sp>
      <p:sp>
        <p:nvSpPr>
          <p:cNvPr id="4" name="Slide Number Placeholder 5">
            <a:extLst>
              <a:ext uri="{FF2B5EF4-FFF2-40B4-BE49-F238E27FC236}">
                <a16:creationId xmlns:a16="http://schemas.microsoft.com/office/drawing/2014/main" id="{43497727-AC46-FEBF-1711-9BE800042859}"/>
              </a:ext>
            </a:extLst>
          </p:cNvPr>
          <p:cNvSpPr>
            <a:spLocks noGrp="1"/>
          </p:cNvSpPr>
          <p:nvPr>
            <p:ph type="sldNum" sz="quarter" idx="10"/>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3546938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1" y="203649"/>
            <a:ext cx="9402721" cy="1143000"/>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609600" y="1963629"/>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4E17A275-A7F4-10BF-DF25-350605A7A3CE}"/>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3816550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609600" y="1222858"/>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CEE03FA1-0FAE-BD60-084E-F8ECA6D6EE6C}"/>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229177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698"/>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GB"/>
              <a:t>Click to edit Master title style</a:t>
            </a:r>
            <a:endParaRPr lang="en-US" dirty="0"/>
          </a:p>
        </p:txBody>
      </p:sp>
      <p:sp>
        <p:nvSpPr>
          <p:cNvPr id="8" name="Subtitle 2"/>
          <p:cNvSpPr>
            <a:spLocks noGrp="1"/>
          </p:cNvSpPr>
          <p:nvPr>
            <p:ph type="subTitle" idx="1"/>
          </p:nvPr>
        </p:nvSpPr>
        <p:spPr>
          <a:xfrm>
            <a:off x="678755" y="5000054"/>
            <a:ext cx="8534400" cy="1058215"/>
          </a:xfrm>
          <a:prstGeom prst="rect">
            <a:avLst/>
          </a:prstGeom>
        </p:spPr>
        <p:txBody>
          <a:bodyPr/>
          <a:lstStyle>
            <a:lvl1pPr marL="0" indent="0" algn="l">
              <a:buNone/>
              <a:defRPr sz="120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dirty="0"/>
          </a:p>
        </p:txBody>
      </p:sp>
      <p:sp>
        <p:nvSpPr>
          <p:cNvPr id="2" name="Slide Number Placeholder 5">
            <a:extLst>
              <a:ext uri="{FF2B5EF4-FFF2-40B4-BE49-F238E27FC236}">
                <a16:creationId xmlns:a16="http://schemas.microsoft.com/office/drawing/2014/main" id="{C8D207AE-0488-EB9D-9E06-C2D9944BDF8F}"/>
              </a:ext>
            </a:extLst>
          </p:cNvPr>
          <p:cNvSpPr>
            <a:spLocks noGrp="1"/>
          </p:cNvSpPr>
          <p:nvPr>
            <p:ph type="sldNum" sz="quarter" idx="10"/>
          </p:nvPr>
        </p:nvSpPr>
        <p:spPr>
          <a:xfrm>
            <a:off x="8989484" y="6550026"/>
            <a:ext cx="2844800" cy="365125"/>
          </a:xfrm>
        </p:spPr>
        <p:txBody>
          <a:bodyPr/>
          <a:lstStyle>
            <a:lvl1pPr>
              <a:defRPr sz="800">
                <a:solidFill>
                  <a:schemeClr val="bg1"/>
                </a:solidFill>
                <a:latin typeface="Frutiger LT 55 Roman" pitchFamily="34" charset="0"/>
              </a:defRPr>
            </a:lvl1pPr>
          </a:lstStyle>
          <a:p>
            <a:fld id="{81E62B64-C8A5-7C4D-B159-8080667ECA1F}" type="slidenum">
              <a:rPr lang="en-US" altLang="en-US"/>
              <a:pPr/>
              <a:t>‹#›</a:t>
            </a:fld>
            <a:endParaRPr lang="en-US" altLang="en-US"/>
          </a:p>
        </p:txBody>
      </p:sp>
    </p:spTree>
    <p:extLst>
      <p:ext uri="{BB962C8B-B14F-4D97-AF65-F5344CB8AC3E}">
        <p14:creationId xmlns:p14="http://schemas.microsoft.com/office/powerpoint/2010/main" val="2569430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1" y="307641"/>
            <a:ext cx="8968308" cy="1116315"/>
          </a:xfrm>
          <a:prstGeom prst="rect">
            <a:avLst/>
          </a:prstGeom>
        </p:spPr>
        <p:txBody>
          <a:bodyPr/>
          <a:lstStyle>
            <a:lvl1pPr algn="l">
              <a:defRPr sz="4000" b="0" i="0" cap="all">
                <a:solidFill>
                  <a:srgbClr val="FFFFFF"/>
                </a:solidFill>
                <a:latin typeface="Frutiger LT 55 Roman"/>
                <a:cs typeface="Frutiger LT 55 Roman"/>
              </a:defRPr>
            </a:lvl1pPr>
          </a:lstStyle>
          <a:p>
            <a:r>
              <a:rPr lang="en-GB"/>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EB65A4B3-F86D-AD5D-032F-88D1C886A79D}"/>
              </a:ext>
            </a:extLst>
          </p:cNvPr>
          <p:cNvSpPr>
            <a:spLocks noGrp="1"/>
          </p:cNvSpPr>
          <p:nvPr>
            <p:ph type="sldNum" sz="quarter" idx="11"/>
          </p:nvPr>
        </p:nvSpPr>
        <p:spPr>
          <a:xfrm>
            <a:off x="8989484" y="6550026"/>
            <a:ext cx="2844800" cy="365125"/>
          </a:xfrm>
        </p:spPr>
        <p:txBody>
          <a:bodyPr/>
          <a:lstStyle>
            <a:lvl1pPr>
              <a:defRPr sz="800">
                <a:solidFill>
                  <a:schemeClr val="bg1"/>
                </a:solidFill>
                <a:latin typeface="Frutiger LT 55 Roman" pitchFamily="34" charset="0"/>
              </a:defRPr>
            </a:lvl1pPr>
          </a:lstStyle>
          <a:p>
            <a:fld id="{DD4C1B6A-12E2-104A-ABBD-9054F5095E02}" type="slidenum">
              <a:rPr lang="en-US" altLang="en-US"/>
              <a:pPr/>
              <a:t>‹#›</a:t>
            </a:fld>
            <a:endParaRPr lang="en-US" altLang="en-US"/>
          </a:p>
        </p:txBody>
      </p:sp>
    </p:spTree>
    <p:extLst>
      <p:ext uri="{BB962C8B-B14F-4D97-AF65-F5344CB8AC3E}">
        <p14:creationId xmlns:p14="http://schemas.microsoft.com/office/powerpoint/2010/main" val="179348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01"/>
            <a:ext cx="103632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GB"/>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456EC202-3CBD-102D-4652-BD3FC14DDFC8}"/>
              </a:ext>
            </a:extLst>
          </p:cNvPr>
          <p:cNvSpPr>
            <a:spLocks noGrp="1"/>
          </p:cNvSpPr>
          <p:nvPr>
            <p:ph type="sldNum" sz="quarter" idx="11"/>
          </p:nvPr>
        </p:nvSpPr>
        <p:spPr>
          <a:xfrm>
            <a:off x="8989484" y="6550026"/>
            <a:ext cx="2844800" cy="365125"/>
          </a:xfrm>
        </p:spPr>
        <p:txBody>
          <a:bodyPr/>
          <a:lstStyle>
            <a:lvl1pPr>
              <a:defRPr sz="800">
                <a:solidFill>
                  <a:schemeClr val="bg1"/>
                </a:solidFill>
                <a:latin typeface="Frutiger LT 55 Roman" pitchFamily="34" charset="0"/>
              </a:defRPr>
            </a:lvl1pPr>
          </a:lstStyle>
          <a:p>
            <a:fld id="{40D0AD31-BC26-E04F-9433-9D2B91FAB6C3}" type="slidenum">
              <a:rPr lang="en-US" altLang="en-US"/>
              <a:pPr/>
              <a:t>‹#›</a:t>
            </a:fld>
            <a:endParaRPr lang="en-US" altLang="en-US"/>
          </a:p>
        </p:txBody>
      </p:sp>
    </p:spTree>
    <p:extLst>
      <p:ext uri="{BB962C8B-B14F-4D97-AF65-F5344CB8AC3E}">
        <p14:creationId xmlns:p14="http://schemas.microsoft.com/office/powerpoint/2010/main" val="76165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37" y="274638"/>
            <a:ext cx="9408967" cy="1324484"/>
          </a:xfrm>
          <a:prstGeom prst="rect">
            <a:avLst/>
          </a:prstGeom>
        </p:spPr>
        <p:txBody>
          <a:bodyPr/>
          <a:lstStyle>
            <a:lvl1pPr algn="l">
              <a:defRPr sz="3600" cap="all">
                <a:solidFill>
                  <a:srgbClr val="FFFFFF"/>
                </a:solidFill>
                <a:latin typeface="Frutiger LT 55 Roman"/>
                <a:cs typeface="Frutiger LT 55 Roman"/>
              </a:defRPr>
            </a:lvl1pPr>
          </a:lstStyle>
          <a:p>
            <a:r>
              <a:rPr lang="en-GB"/>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BF6B5AA9-BC86-76F4-A744-954578CE6DD9}"/>
              </a:ext>
            </a:extLst>
          </p:cNvPr>
          <p:cNvSpPr>
            <a:spLocks noGrp="1"/>
          </p:cNvSpPr>
          <p:nvPr>
            <p:ph type="sldNum" sz="quarter" idx="11"/>
          </p:nvPr>
        </p:nvSpPr>
        <p:spPr>
          <a:xfrm>
            <a:off x="8989484" y="6550026"/>
            <a:ext cx="2844800" cy="365125"/>
          </a:xfrm>
        </p:spPr>
        <p:txBody>
          <a:bodyPr/>
          <a:lstStyle>
            <a:lvl1pPr>
              <a:defRPr sz="800">
                <a:solidFill>
                  <a:schemeClr val="bg1"/>
                </a:solidFill>
                <a:latin typeface="Frutiger LT 55 Roman" pitchFamily="34" charset="0"/>
              </a:defRPr>
            </a:lvl1pPr>
          </a:lstStyle>
          <a:p>
            <a:fld id="{389770D6-FADC-3644-85D3-FC0802609D0F}" type="slidenum">
              <a:rPr lang="en-US" altLang="en-US"/>
              <a:pPr/>
              <a:t>‹#›</a:t>
            </a:fld>
            <a:endParaRPr lang="en-US" altLang="en-US"/>
          </a:p>
        </p:txBody>
      </p:sp>
    </p:spTree>
    <p:extLst>
      <p:ext uri="{BB962C8B-B14F-4D97-AF65-F5344CB8AC3E}">
        <p14:creationId xmlns:p14="http://schemas.microsoft.com/office/powerpoint/2010/main" val="2995366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51670" y="306943"/>
            <a:ext cx="9236503" cy="1143000"/>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half" idx="2"/>
          </p:nvPr>
        </p:nvSpPr>
        <p:spPr>
          <a:xfrm>
            <a:off x="609600" y="2705100"/>
            <a:ext cx="5386917"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4"/>
          <p:cNvSpPr>
            <a:spLocks noGrp="1"/>
          </p:cNvSpPr>
          <p:nvPr>
            <p:ph type="body" sz="quarter" idx="3"/>
          </p:nvPr>
        </p:nvSpPr>
        <p:spPr>
          <a:xfrm>
            <a:off x="6193368" y="2065338"/>
            <a:ext cx="5389033"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Content Placeholder 5"/>
          <p:cNvSpPr>
            <a:spLocks noGrp="1"/>
          </p:cNvSpPr>
          <p:nvPr>
            <p:ph sz="quarter" idx="4"/>
          </p:nvPr>
        </p:nvSpPr>
        <p:spPr>
          <a:xfrm>
            <a:off x="6193368" y="2705100"/>
            <a:ext cx="5389033"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4376279E-6949-A229-3996-6E3E3929BF20}"/>
              </a:ext>
            </a:extLst>
          </p:cNvPr>
          <p:cNvSpPr>
            <a:spLocks noGrp="1"/>
          </p:cNvSpPr>
          <p:nvPr>
            <p:ph type="sldNum" sz="quarter" idx="11"/>
          </p:nvPr>
        </p:nvSpPr>
        <p:spPr>
          <a:xfrm>
            <a:off x="8989484" y="6550026"/>
            <a:ext cx="2844800" cy="365125"/>
          </a:xfrm>
        </p:spPr>
        <p:txBody>
          <a:bodyPr/>
          <a:lstStyle>
            <a:lvl1pPr>
              <a:defRPr sz="800">
                <a:solidFill>
                  <a:schemeClr val="bg1"/>
                </a:solidFill>
                <a:latin typeface="Frutiger LT 55 Roman" pitchFamily="34" charset="0"/>
              </a:defRPr>
            </a:lvl1pPr>
          </a:lstStyle>
          <a:p>
            <a:fld id="{20CEA586-FA14-844E-B003-84E799C36ABE}" type="slidenum">
              <a:rPr lang="en-US" altLang="en-US"/>
              <a:pPr/>
              <a:t>‹#›</a:t>
            </a:fld>
            <a:endParaRPr lang="en-US" altLang="en-US"/>
          </a:p>
        </p:txBody>
      </p:sp>
    </p:spTree>
    <p:extLst>
      <p:ext uri="{BB962C8B-B14F-4D97-AF65-F5344CB8AC3E}">
        <p14:creationId xmlns:p14="http://schemas.microsoft.com/office/powerpoint/2010/main" val="128418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05" y="299758"/>
            <a:ext cx="8982036" cy="1161043"/>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2" name="Slide Number Placeholder 5">
            <a:extLst>
              <a:ext uri="{FF2B5EF4-FFF2-40B4-BE49-F238E27FC236}">
                <a16:creationId xmlns:a16="http://schemas.microsoft.com/office/drawing/2014/main" id="{44CEC78B-343C-C7BB-3D27-741D278F23AF}"/>
              </a:ext>
            </a:extLst>
          </p:cNvPr>
          <p:cNvSpPr>
            <a:spLocks noGrp="1"/>
          </p:cNvSpPr>
          <p:nvPr>
            <p:ph type="sldNum" sz="quarter" idx="10"/>
          </p:nvPr>
        </p:nvSpPr>
        <p:spPr>
          <a:xfrm>
            <a:off x="8989484" y="6550026"/>
            <a:ext cx="2844800" cy="365125"/>
          </a:xfrm>
        </p:spPr>
        <p:txBody>
          <a:bodyPr/>
          <a:lstStyle>
            <a:lvl1pPr>
              <a:defRPr sz="800">
                <a:solidFill>
                  <a:schemeClr val="bg1"/>
                </a:solidFill>
                <a:latin typeface="Frutiger LT 55 Roman" pitchFamily="34" charset="0"/>
              </a:defRPr>
            </a:lvl1pPr>
          </a:lstStyle>
          <a:p>
            <a:fld id="{B62B9EFE-3C25-D44F-8F59-720326AD9E3A}" type="slidenum">
              <a:rPr lang="en-US" altLang="en-US"/>
              <a:pPr/>
              <a:t>‹#›</a:t>
            </a:fld>
            <a:endParaRPr lang="en-US" altLang="en-US"/>
          </a:p>
        </p:txBody>
      </p:sp>
    </p:spTree>
    <p:extLst>
      <p:ext uri="{BB962C8B-B14F-4D97-AF65-F5344CB8AC3E}">
        <p14:creationId xmlns:p14="http://schemas.microsoft.com/office/powerpoint/2010/main" val="2343868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5D013C3-0AFD-1EC8-3535-66B1E349F936}"/>
              </a:ext>
            </a:extLst>
          </p:cNvPr>
          <p:cNvSpPr>
            <a:spLocks noGrp="1"/>
          </p:cNvSpPr>
          <p:nvPr>
            <p:ph type="sldNum" sz="quarter" idx="10"/>
          </p:nvPr>
        </p:nvSpPr>
        <p:spPr>
          <a:xfrm>
            <a:off x="8989484" y="6550026"/>
            <a:ext cx="2844800" cy="365125"/>
          </a:xfrm>
        </p:spPr>
        <p:txBody>
          <a:bodyPr/>
          <a:lstStyle>
            <a:lvl1pPr>
              <a:defRPr sz="800">
                <a:solidFill>
                  <a:schemeClr val="bg1"/>
                </a:solidFill>
                <a:latin typeface="Frutiger LT 55 Roman" pitchFamily="34" charset="0"/>
              </a:defRPr>
            </a:lvl1pPr>
          </a:lstStyle>
          <a:p>
            <a:fld id="{0774128F-ED59-DB45-B97A-522EC3C873C3}" type="slidenum">
              <a:rPr lang="en-US" altLang="en-US"/>
              <a:pPr/>
              <a:t>‹#›</a:t>
            </a:fld>
            <a:endParaRPr lang="en-US" altLang="en-US"/>
          </a:p>
        </p:txBody>
      </p:sp>
    </p:spTree>
    <p:extLst>
      <p:ext uri="{BB962C8B-B14F-4D97-AF65-F5344CB8AC3E}">
        <p14:creationId xmlns:p14="http://schemas.microsoft.com/office/powerpoint/2010/main" val="30062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1" y="496460"/>
            <a:ext cx="4011084" cy="1162050"/>
          </a:xfrm>
          <a:prstGeom prst="rect">
            <a:avLst/>
          </a:prstGeom>
        </p:spPr>
        <p:txBody>
          <a:bodyPr anchor="b"/>
          <a:lstStyle>
            <a:lvl1pPr algn="l">
              <a:defRPr sz="2000" b="0" cap="all">
                <a:solidFill>
                  <a:srgbClr val="F17D00"/>
                </a:solidFill>
                <a:latin typeface="Frutiger LT 55 Roman"/>
                <a:cs typeface="Frutiger LT 55 Roman"/>
              </a:defRPr>
            </a:lvl1pPr>
          </a:lstStyle>
          <a:p>
            <a:r>
              <a:rPr lang="en-GB"/>
              <a:t>Click to edit Master title style</a:t>
            </a:r>
            <a:endParaRPr lang="en-US" dirty="0"/>
          </a:p>
        </p:txBody>
      </p:sp>
      <p:sp>
        <p:nvSpPr>
          <p:cNvPr id="9" name="Content Placeholder 2"/>
          <p:cNvSpPr>
            <a:spLocks noGrp="1"/>
          </p:cNvSpPr>
          <p:nvPr>
            <p:ph idx="1"/>
          </p:nvPr>
        </p:nvSpPr>
        <p:spPr>
          <a:xfrm>
            <a:off x="4766733" y="952418"/>
            <a:ext cx="6815667"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half" idx="2"/>
          </p:nvPr>
        </p:nvSpPr>
        <p:spPr>
          <a:xfrm>
            <a:off x="609601" y="1846045"/>
            <a:ext cx="4011084"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46FDBE29-073E-FA61-A621-EB4822AEE9E0}"/>
              </a:ext>
            </a:extLst>
          </p:cNvPr>
          <p:cNvSpPr>
            <a:spLocks noGrp="1"/>
          </p:cNvSpPr>
          <p:nvPr>
            <p:ph type="sldNum" sz="quarter" idx="11"/>
          </p:nvPr>
        </p:nvSpPr>
        <p:spPr>
          <a:xfrm>
            <a:off x="8989484" y="6551614"/>
            <a:ext cx="2844800" cy="365125"/>
          </a:xfrm>
        </p:spPr>
        <p:txBody>
          <a:bodyPr/>
          <a:lstStyle>
            <a:lvl1pPr>
              <a:defRPr sz="800">
                <a:solidFill>
                  <a:schemeClr val="bg1"/>
                </a:solidFill>
                <a:latin typeface="Frutiger LT 55 Roman" pitchFamily="34" charset="0"/>
              </a:defRPr>
            </a:lvl1pPr>
          </a:lstStyle>
          <a:p>
            <a:fld id="{ABB79677-1B4B-FB47-BE78-5E46B7D357D1}" type="slidenum">
              <a:rPr lang="en-US" altLang="en-US"/>
              <a:pPr/>
              <a:t>‹#›</a:t>
            </a:fld>
            <a:endParaRPr lang="en-US" altLang="en-US"/>
          </a:p>
        </p:txBody>
      </p:sp>
    </p:spTree>
    <p:extLst>
      <p:ext uri="{BB962C8B-B14F-4D97-AF65-F5344CB8AC3E}">
        <p14:creationId xmlns:p14="http://schemas.microsoft.com/office/powerpoint/2010/main" val="4054049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4000" b="0" i="0" cap="all">
                <a:solidFill>
                  <a:srgbClr val="FFFFFF"/>
                </a:solidFill>
                <a:latin typeface="Frutiger LT 55 Roman"/>
                <a:cs typeface="Frutiger LT 55 Roman"/>
              </a:defRPr>
            </a:lvl1pPr>
          </a:lstStyle>
          <a:p>
            <a:r>
              <a:rPr lang="en-GB"/>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6F00AE6D-CC4F-2FD9-B35B-68B80A2683B7}"/>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324977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GB"/>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320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580654DB-7CE6-9B56-4BEF-63C99D7B50F5}"/>
              </a:ext>
            </a:extLst>
          </p:cNvPr>
          <p:cNvSpPr>
            <a:spLocks noGrp="1"/>
          </p:cNvSpPr>
          <p:nvPr>
            <p:ph type="sldNum" sz="quarter" idx="11"/>
          </p:nvPr>
        </p:nvSpPr>
        <p:spPr>
          <a:xfrm>
            <a:off x="8989484" y="6551614"/>
            <a:ext cx="2844800" cy="365125"/>
          </a:xfrm>
        </p:spPr>
        <p:txBody>
          <a:bodyPr/>
          <a:lstStyle>
            <a:lvl1pPr>
              <a:defRPr sz="800">
                <a:solidFill>
                  <a:schemeClr val="bg1"/>
                </a:solidFill>
                <a:latin typeface="Frutiger LT 55 Roman" pitchFamily="34" charset="0"/>
              </a:defRPr>
            </a:lvl1pPr>
          </a:lstStyle>
          <a:p>
            <a:fld id="{A29B3689-F91B-B948-A754-54A103EC8CA8}" type="slidenum">
              <a:rPr lang="en-US" altLang="en-US"/>
              <a:pPr/>
              <a:t>‹#›</a:t>
            </a:fld>
            <a:endParaRPr lang="en-US" altLang="en-US"/>
          </a:p>
        </p:txBody>
      </p:sp>
    </p:spTree>
    <p:extLst>
      <p:ext uri="{BB962C8B-B14F-4D97-AF65-F5344CB8AC3E}">
        <p14:creationId xmlns:p14="http://schemas.microsoft.com/office/powerpoint/2010/main" val="3601150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963629"/>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049574AF-7C23-3FA5-68CA-216C82A51611}"/>
              </a:ext>
            </a:extLst>
          </p:cNvPr>
          <p:cNvSpPr>
            <a:spLocks noGrp="1"/>
          </p:cNvSpPr>
          <p:nvPr>
            <p:ph type="sldNum" sz="quarter" idx="11"/>
          </p:nvPr>
        </p:nvSpPr>
        <p:spPr>
          <a:xfrm>
            <a:off x="8989484" y="6551614"/>
            <a:ext cx="2844800" cy="365125"/>
          </a:xfrm>
        </p:spPr>
        <p:txBody>
          <a:bodyPr/>
          <a:lstStyle>
            <a:lvl1pPr>
              <a:defRPr sz="800">
                <a:solidFill>
                  <a:schemeClr val="bg1"/>
                </a:solidFill>
                <a:latin typeface="Frutiger LT 55 Roman" pitchFamily="34" charset="0"/>
              </a:defRPr>
            </a:lvl1pPr>
          </a:lstStyle>
          <a:p>
            <a:fld id="{C1D0B967-C684-C348-AA6E-3C21B8E08D55}" type="slidenum">
              <a:rPr lang="en-US" altLang="en-US"/>
              <a:pPr/>
              <a:t>‹#›</a:t>
            </a:fld>
            <a:endParaRPr lang="en-US" altLang="en-US"/>
          </a:p>
        </p:txBody>
      </p:sp>
    </p:spTree>
    <p:extLst>
      <p:ext uri="{BB962C8B-B14F-4D97-AF65-F5344CB8AC3E}">
        <p14:creationId xmlns:p14="http://schemas.microsoft.com/office/powerpoint/2010/main" val="1934243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963629"/>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40AB94DB-9F78-FB0F-1FB7-112E95F3AB9A}"/>
              </a:ext>
            </a:extLst>
          </p:cNvPr>
          <p:cNvSpPr>
            <a:spLocks noGrp="1"/>
          </p:cNvSpPr>
          <p:nvPr>
            <p:ph type="sldNum" sz="quarter" idx="11"/>
          </p:nvPr>
        </p:nvSpPr>
        <p:spPr>
          <a:xfrm>
            <a:off x="8989484" y="6551614"/>
            <a:ext cx="2844800" cy="365125"/>
          </a:xfrm>
        </p:spPr>
        <p:txBody>
          <a:bodyPr/>
          <a:lstStyle>
            <a:lvl1pPr>
              <a:defRPr sz="800">
                <a:solidFill>
                  <a:schemeClr val="bg1"/>
                </a:solidFill>
                <a:latin typeface="Frutiger LT 55 Roman" pitchFamily="34" charset="0"/>
              </a:defRPr>
            </a:lvl1pPr>
          </a:lstStyle>
          <a:p>
            <a:fld id="{38C799BE-C671-B54F-88CD-F273C5EE3C79}" type="slidenum">
              <a:rPr lang="en-US" altLang="en-US"/>
              <a:pPr/>
              <a:t>‹#›</a:t>
            </a:fld>
            <a:endParaRPr lang="en-US" altLang="en-US"/>
          </a:p>
        </p:txBody>
      </p:sp>
    </p:spTree>
    <p:extLst>
      <p:ext uri="{BB962C8B-B14F-4D97-AF65-F5344CB8AC3E}">
        <p14:creationId xmlns:p14="http://schemas.microsoft.com/office/powerpoint/2010/main" val="798354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222858"/>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05A1524C-A11E-E79D-8F6E-DC5CFA426D39}"/>
              </a:ext>
            </a:extLst>
          </p:cNvPr>
          <p:cNvSpPr>
            <a:spLocks noGrp="1"/>
          </p:cNvSpPr>
          <p:nvPr>
            <p:ph type="sldNum" sz="quarter" idx="11"/>
          </p:nvPr>
        </p:nvSpPr>
        <p:spPr>
          <a:xfrm>
            <a:off x="8989484" y="6551614"/>
            <a:ext cx="2844800" cy="365125"/>
          </a:xfrm>
        </p:spPr>
        <p:txBody>
          <a:bodyPr/>
          <a:lstStyle>
            <a:lvl1pPr>
              <a:defRPr sz="800">
                <a:solidFill>
                  <a:schemeClr val="bg1"/>
                </a:solidFill>
                <a:latin typeface="Frutiger LT 55 Roman" pitchFamily="34" charset="0"/>
              </a:defRPr>
            </a:lvl1pPr>
          </a:lstStyle>
          <a:p>
            <a:fld id="{EEBE99F3-7778-3940-B386-2718171D0D87}" type="slidenum">
              <a:rPr lang="en-US" altLang="en-US"/>
              <a:pPr/>
              <a:t>‹#›</a:t>
            </a:fld>
            <a:endParaRPr lang="en-US" altLang="en-US"/>
          </a:p>
        </p:txBody>
      </p:sp>
    </p:spTree>
    <p:extLst>
      <p:ext uri="{BB962C8B-B14F-4D97-AF65-F5344CB8AC3E}">
        <p14:creationId xmlns:p14="http://schemas.microsoft.com/office/powerpoint/2010/main" val="1940792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698"/>
            <a:ext cx="10363200" cy="1470025"/>
          </a:xfrm>
          <a:prstGeom prst="rect">
            <a:avLst/>
          </a:prstGeom>
        </p:spPr>
        <p:txBody>
          <a:bodyPr/>
          <a:lstStyle>
            <a:lvl1pPr algn="l">
              <a:defRPr b="0" i="0" cap="all" baseline="0">
                <a:solidFill>
                  <a:srgbClr val="023E7C"/>
                </a:solidFill>
                <a:latin typeface="Frutiger LT 55 Roman"/>
                <a:cs typeface="Frutiger LT 55 Roman"/>
              </a:defRPr>
            </a:lvl1pPr>
          </a:lstStyle>
          <a:p>
            <a:r>
              <a:rPr lang="en-GB"/>
              <a:t>Click to edit Master title style</a:t>
            </a:r>
            <a:endParaRPr lang="en-US" dirty="0"/>
          </a:p>
        </p:txBody>
      </p:sp>
      <p:sp>
        <p:nvSpPr>
          <p:cNvPr id="8" name="Subtitle 2"/>
          <p:cNvSpPr>
            <a:spLocks noGrp="1"/>
          </p:cNvSpPr>
          <p:nvPr>
            <p:ph type="subTitle" idx="1"/>
          </p:nvPr>
        </p:nvSpPr>
        <p:spPr>
          <a:xfrm>
            <a:off x="678755" y="5000054"/>
            <a:ext cx="8534400" cy="1058215"/>
          </a:xfrm>
          <a:prstGeom prst="rect">
            <a:avLst/>
          </a:prstGeom>
        </p:spPr>
        <p:txBody>
          <a:bodyPr/>
          <a:lstStyle>
            <a:lvl1pPr marL="0" indent="0" algn="l">
              <a:buNone/>
              <a:defRPr sz="120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dirty="0"/>
          </a:p>
        </p:txBody>
      </p:sp>
      <p:sp>
        <p:nvSpPr>
          <p:cNvPr id="2" name="Slide Number Placeholder 5">
            <a:extLst>
              <a:ext uri="{FF2B5EF4-FFF2-40B4-BE49-F238E27FC236}">
                <a16:creationId xmlns:a16="http://schemas.microsoft.com/office/drawing/2014/main" id="{CD4C274A-EA7F-ABC5-3F36-8B539C800A68}"/>
              </a:ext>
            </a:extLst>
          </p:cNvPr>
          <p:cNvSpPr>
            <a:spLocks noGrp="1"/>
          </p:cNvSpPr>
          <p:nvPr>
            <p:ph type="sldNum" sz="quarter" idx="10"/>
          </p:nvPr>
        </p:nvSpPr>
        <p:spPr>
          <a:xfrm>
            <a:off x="8989484" y="6624639"/>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DBBEDC6E-3BDA-E946-BB85-A13DDD88D4E5}" type="slidenum">
              <a:rPr lang="en-US" altLang="en-US"/>
              <a:pPr/>
              <a:t>‹#›</a:t>
            </a:fld>
            <a:endParaRPr lang="en-US" altLang="en-US"/>
          </a:p>
        </p:txBody>
      </p:sp>
    </p:spTree>
    <p:extLst>
      <p:ext uri="{BB962C8B-B14F-4D97-AF65-F5344CB8AC3E}">
        <p14:creationId xmlns:p14="http://schemas.microsoft.com/office/powerpoint/2010/main" val="1490486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17857"/>
            <a:ext cx="8547621" cy="1143000"/>
          </a:xfrm>
          <a:prstGeom prst="rect">
            <a:avLst/>
          </a:prstGeom>
        </p:spPr>
        <p:txBody>
          <a:bodyPr/>
          <a:lstStyle>
            <a:lvl1pPr algn="l">
              <a:defRPr sz="4000" b="0" i="0" cap="all">
                <a:solidFill>
                  <a:srgbClr val="FFFFFF"/>
                </a:solidFill>
                <a:latin typeface="Frutiger LT 55 Roman"/>
                <a:cs typeface="Frutiger LT 55 Roman"/>
              </a:defRPr>
            </a:lvl1pPr>
          </a:lstStyle>
          <a:p>
            <a:r>
              <a:rPr lang="en-GB"/>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800" b="0" i="0" cap="none">
                <a:solidFill>
                  <a:srgbClr val="023E7C"/>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216681EA-8168-DFC5-D643-3098EA7A0EFF}"/>
              </a:ext>
            </a:extLst>
          </p:cNvPr>
          <p:cNvSpPr>
            <a:spLocks noGrp="1"/>
          </p:cNvSpPr>
          <p:nvPr>
            <p:ph type="sldNum" sz="quarter" idx="11"/>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8A55DF59-4D9B-9544-B35C-9D8BBBA691F2}" type="slidenum">
              <a:rPr lang="en-US" altLang="en-US"/>
              <a:pPr/>
              <a:t>‹#›</a:t>
            </a:fld>
            <a:endParaRPr lang="en-US" altLang="en-US"/>
          </a:p>
        </p:txBody>
      </p:sp>
    </p:spTree>
    <p:extLst>
      <p:ext uri="{BB962C8B-B14F-4D97-AF65-F5344CB8AC3E}">
        <p14:creationId xmlns:p14="http://schemas.microsoft.com/office/powerpoint/2010/main" val="1156077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01"/>
            <a:ext cx="103632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GB"/>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2000">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1766D620-157C-E2FF-962B-1845861A0661}"/>
              </a:ext>
            </a:extLst>
          </p:cNvPr>
          <p:cNvSpPr>
            <a:spLocks noGrp="1"/>
          </p:cNvSpPr>
          <p:nvPr>
            <p:ph type="sldNum" sz="quarter" idx="11"/>
          </p:nvPr>
        </p:nvSpPr>
        <p:spPr>
          <a:xfrm>
            <a:off x="8989484" y="6626226"/>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ED68A2B8-B9A0-024E-8BD2-E513D5D8D406}" type="slidenum">
              <a:rPr lang="en-US" altLang="en-US"/>
              <a:pPr/>
              <a:t>‹#›</a:t>
            </a:fld>
            <a:endParaRPr lang="en-US" altLang="en-US"/>
          </a:p>
        </p:txBody>
      </p:sp>
    </p:spTree>
    <p:extLst>
      <p:ext uri="{BB962C8B-B14F-4D97-AF65-F5344CB8AC3E}">
        <p14:creationId xmlns:p14="http://schemas.microsoft.com/office/powerpoint/2010/main" val="3778506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37" y="219422"/>
            <a:ext cx="9408967" cy="1324484"/>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69F91916-D53D-DE32-A965-D30AF7BB5A4C}"/>
              </a:ext>
            </a:extLst>
          </p:cNvPr>
          <p:cNvSpPr>
            <a:spLocks noGrp="1"/>
          </p:cNvSpPr>
          <p:nvPr>
            <p:ph type="sldNum" sz="quarter" idx="11"/>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81AE136F-DE63-9040-9D51-3F471D59E9E8}" type="slidenum">
              <a:rPr lang="en-US" altLang="en-US"/>
              <a:pPr/>
              <a:t>‹#›</a:t>
            </a:fld>
            <a:endParaRPr lang="en-US" altLang="en-US"/>
          </a:p>
        </p:txBody>
      </p:sp>
    </p:spTree>
    <p:extLst>
      <p:ext uri="{BB962C8B-B14F-4D97-AF65-F5344CB8AC3E}">
        <p14:creationId xmlns:p14="http://schemas.microsoft.com/office/powerpoint/2010/main" val="1664908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62187" y="212282"/>
            <a:ext cx="9236503" cy="1143000"/>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half" idx="2"/>
          </p:nvPr>
        </p:nvSpPr>
        <p:spPr>
          <a:xfrm>
            <a:off x="609600" y="2705100"/>
            <a:ext cx="5386917"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4"/>
          <p:cNvSpPr>
            <a:spLocks noGrp="1"/>
          </p:cNvSpPr>
          <p:nvPr>
            <p:ph type="body" sz="quarter" idx="3"/>
          </p:nvPr>
        </p:nvSpPr>
        <p:spPr>
          <a:xfrm>
            <a:off x="6193368" y="2065338"/>
            <a:ext cx="5389033"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Content Placeholder 5"/>
          <p:cNvSpPr>
            <a:spLocks noGrp="1"/>
          </p:cNvSpPr>
          <p:nvPr>
            <p:ph sz="quarter" idx="4"/>
          </p:nvPr>
        </p:nvSpPr>
        <p:spPr>
          <a:xfrm>
            <a:off x="6193368" y="2705100"/>
            <a:ext cx="5389033"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480BD28C-BABC-937F-26F3-614C5847E7BA}"/>
              </a:ext>
            </a:extLst>
          </p:cNvPr>
          <p:cNvSpPr>
            <a:spLocks noGrp="1"/>
          </p:cNvSpPr>
          <p:nvPr>
            <p:ph type="sldNum" sz="quarter" idx="11"/>
          </p:nvPr>
        </p:nvSpPr>
        <p:spPr>
          <a:xfrm>
            <a:off x="8989484" y="6626226"/>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CC7FD45B-D701-8E41-AF95-F81C153CEFB5}" type="slidenum">
              <a:rPr lang="en-US" altLang="en-US"/>
              <a:pPr/>
              <a:t>‹#›</a:t>
            </a:fld>
            <a:endParaRPr lang="en-US" altLang="en-US"/>
          </a:p>
        </p:txBody>
      </p:sp>
    </p:spTree>
    <p:extLst>
      <p:ext uri="{BB962C8B-B14F-4D97-AF65-F5344CB8AC3E}">
        <p14:creationId xmlns:p14="http://schemas.microsoft.com/office/powerpoint/2010/main" val="2357558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04" y="212986"/>
            <a:ext cx="9118759" cy="1137377"/>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2" name="Slide Number Placeholder 5">
            <a:extLst>
              <a:ext uri="{FF2B5EF4-FFF2-40B4-BE49-F238E27FC236}">
                <a16:creationId xmlns:a16="http://schemas.microsoft.com/office/drawing/2014/main" id="{A5A0C3F6-36D5-199B-94E2-C0EB3C4C8F30}"/>
              </a:ext>
            </a:extLst>
          </p:cNvPr>
          <p:cNvSpPr>
            <a:spLocks noGrp="1"/>
          </p:cNvSpPr>
          <p:nvPr>
            <p:ph type="sldNum" sz="quarter" idx="10"/>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B0F6E59-D4B2-A74B-8463-DD018CF39332}" type="slidenum">
              <a:rPr lang="en-US" altLang="en-US"/>
              <a:pPr/>
              <a:t>‹#›</a:t>
            </a:fld>
            <a:endParaRPr lang="en-US" altLang="en-US"/>
          </a:p>
        </p:txBody>
      </p:sp>
    </p:spTree>
    <p:extLst>
      <p:ext uri="{BB962C8B-B14F-4D97-AF65-F5344CB8AC3E}">
        <p14:creationId xmlns:p14="http://schemas.microsoft.com/office/powerpoint/2010/main" val="10090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01"/>
            <a:ext cx="103632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GB"/>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7537DED6-C72C-25BE-DD63-034A139041FC}"/>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2283528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21BCC29-E63A-7257-1675-A4403B51251B}"/>
              </a:ext>
            </a:extLst>
          </p:cNvPr>
          <p:cNvSpPr>
            <a:spLocks noGrp="1"/>
          </p:cNvSpPr>
          <p:nvPr>
            <p:ph type="sldNum" sz="quarter" idx="10"/>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152A04ED-5320-A04B-82FE-49630E821E7A}" type="slidenum">
              <a:rPr lang="en-US" altLang="en-US"/>
              <a:pPr/>
              <a:t>‹#›</a:t>
            </a:fld>
            <a:endParaRPr lang="en-US" altLang="en-US"/>
          </a:p>
        </p:txBody>
      </p:sp>
    </p:spTree>
    <p:extLst>
      <p:ext uri="{BB962C8B-B14F-4D97-AF65-F5344CB8AC3E}">
        <p14:creationId xmlns:p14="http://schemas.microsoft.com/office/powerpoint/2010/main" val="2482094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1" y="496460"/>
            <a:ext cx="4011084" cy="1162050"/>
          </a:xfrm>
          <a:prstGeom prst="rect">
            <a:avLst/>
          </a:prstGeom>
        </p:spPr>
        <p:txBody>
          <a:bodyPr anchor="b"/>
          <a:lstStyle>
            <a:lvl1pPr algn="l">
              <a:defRPr sz="2000" b="0" cap="all">
                <a:solidFill>
                  <a:srgbClr val="023E7C"/>
                </a:solidFill>
                <a:latin typeface="Frutiger LT 55 Roman"/>
                <a:cs typeface="Frutiger LT 55 Roman"/>
              </a:defRPr>
            </a:lvl1pPr>
          </a:lstStyle>
          <a:p>
            <a:r>
              <a:rPr lang="en-GB"/>
              <a:t>Click to edit Master title style</a:t>
            </a:r>
            <a:endParaRPr lang="en-US" dirty="0"/>
          </a:p>
        </p:txBody>
      </p:sp>
      <p:sp>
        <p:nvSpPr>
          <p:cNvPr id="9" name="Content Placeholder 2"/>
          <p:cNvSpPr>
            <a:spLocks noGrp="1"/>
          </p:cNvSpPr>
          <p:nvPr>
            <p:ph idx="1"/>
          </p:nvPr>
        </p:nvSpPr>
        <p:spPr>
          <a:xfrm>
            <a:off x="4766733" y="952418"/>
            <a:ext cx="6815667" cy="5173745"/>
          </a:xfrm>
          <a:prstGeom prst="rect">
            <a:avLst/>
          </a:prstGeom>
        </p:spPr>
        <p:txBody>
          <a:bodyPr/>
          <a:lstStyle>
            <a:lvl1pPr>
              <a:defRPr sz="3200">
                <a:solidFill>
                  <a:srgbClr val="023E7C"/>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half" idx="2"/>
          </p:nvPr>
        </p:nvSpPr>
        <p:spPr>
          <a:xfrm>
            <a:off x="609601" y="1846045"/>
            <a:ext cx="4011084"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A62570EE-84A6-6CE5-EAD0-7CFC885D4046}"/>
              </a:ext>
            </a:extLst>
          </p:cNvPr>
          <p:cNvSpPr>
            <a:spLocks noGrp="1"/>
          </p:cNvSpPr>
          <p:nvPr>
            <p:ph type="sldNum" sz="quarter" idx="11"/>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877AFEEC-CE40-8649-92E0-A1B891F068B6}" type="slidenum">
              <a:rPr lang="en-US" altLang="en-US"/>
              <a:pPr/>
              <a:t>‹#›</a:t>
            </a:fld>
            <a:endParaRPr lang="en-US" altLang="en-US"/>
          </a:p>
        </p:txBody>
      </p:sp>
    </p:spTree>
    <p:extLst>
      <p:ext uri="{BB962C8B-B14F-4D97-AF65-F5344CB8AC3E}">
        <p14:creationId xmlns:p14="http://schemas.microsoft.com/office/powerpoint/2010/main" val="30406254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GB"/>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320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CB66AA8C-16D8-C13B-1F74-63A2F9130854}"/>
              </a:ext>
            </a:extLst>
          </p:cNvPr>
          <p:cNvSpPr>
            <a:spLocks noGrp="1"/>
          </p:cNvSpPr>
          <p:nvPr>
            <p:ph type="sldNum" sz="quarter" idx="11"/>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5EF95C81-5DE6-1840-B62C-D911AD60B33D}" type="slidenum">
              <a:rPr lang="en-US" altLang="en-US"/>
              <a:pPr/>
              <a:t>‹#›</a:t>
            </a:fld>
            <a:endParaRPr lang="en-US" altLang="en-US"/>
          </a:p>
        </p:txBody>
      </p:sp>
    </p:spTree>
    <p:extLst>
      <p:ext uri="{BB962C8B-B14F-4D97-AF65-F5344CB8AC3E}">
        <p14:creationId xmlns:p14="http://schemas.microsoft.com/office/powerpoint/2010/main" val="547548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03645"/>
            <a:ext cx="9087208" cy="1143000"/>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963629"/>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821CE9AE-2887-0192-A6DE-A5CAB6C5D4D3}"/>
              </a:ext>
            </a:extLst>
          </p:cNvPr>
          <p:cNvSpPr>
            <a:spLocks noGrp="1"/>
          </p:cNvSpPr>
          <p:nvPr>
            <p:ph type="sldNum" sz="quarter" idx="11"/>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1C743DFD-4B33-EA47-8580-5EFFA03B33CC}" type="slidenum">
              <a:rPr lang="en-US" altLang="en-US"/>
              <a:pPr/>
              <a:t>‹#›</a:t>
            </a:fld>
            <a:endParaRPr lang="en-US" altLang="en-US"/>
          </a:p>
        </p:txBody>
      </p:sp>
    </p:spTree>
    <p:extLst>
      <p:ext uri="{BB962C8B-B14F-4D97-AF65-F5344CB8AC3E}">
        <p14:creationId xmlns:p14="http://schemas.microsoft.com/office/powerpoint/2010/main" val="1870304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222858"/>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2EA0396B-947F-B18B-53BD-9B10CC47B977}"/>
              </a:ext>
            </a:extLst>
          </p:cNvPr>
          <p:cNvSpPr>
            <a:spLocks noGrp="1"/>
          </p:cNvSpPr>
          <p:nvPr>
            <p:ph type="sldNum" sz="quarter" idx="11"/>
          </p:nvPr>
        </p:nvSpPr>
        <p:spPr>
          <a:xfrm>
            <a:off x="8989484" y="66230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D88EEE0D-03B6-274E-A7A1-251D88EAF896}" type="slidenum">
              <a:rPr lang="en-US" altLang="en-US"/>
              <a:pPr/>
              <a:t>‹#›</a:t>
            </a:fld>
            <a:endParaRPr lang="en-US" altLang="en-US"/>
          </a:p>
        </p:txBody>
      </p:sp>
    </p:spTree>
    <p:extLst>
      <p:ext uri="{BB962C8B-B14F-4D97-AF65-F5344CB8AC3E}">
        <p14:creationId xmlns:p14="http://schemas.microsoft.com/office/powerpoint/2010/main" val="2198861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698"/>
            <a:ext cx="10363200" cy="1470025"/>
          </a:xfrm>
          <a:prstGeom prst="rect">
            <a:avLst/>
          </a:prstGeom>
        </p:spPr>
        <p:txBody>
          <a:bodyPr/>
          <a:lstStyle>
            <a:lvl1pPr algn="l">
              <a:defRPr b="0" i="0" cap="all" baseline="0">
                <a:solidFill>
                  <a:srgbClr val="404040"/>
                </a:solidFill>
                <a:latin typeface="Frutiger LT 55 Roman"/>
                <a:cs typeface="Frutiger LT 55 Roman"/>
              </a:defRPr>
            </a:lvl1pPr>
          </a:lstStyle>
          <a:p>
            <a:r>
              <a:rPr lang="en-GB"/>
              <a:t>Click to edit Master title style</a:t>
            </a:r>
            <a:endParaRPr lang="en-US" dirty="0"/>
          </a:p>
        </p:txBody>
      </p:sp>
      <p:sp>
        <p:nvSpPr>
          <p:cNvPr id="8" name="Subtitle 2"/>
          <p:cNvSpPr>
            <a:spLocks noGrp="1"/>
          </p:cNvSpPr>
          <p:nvPr>
            <p:ph type="subTitle" idx="1"/>
          </p:nvPr>
        </p:nvSpPr>
        <p:spPr>
          <a:xfrm>
            <a:off x="678755" y="5000054"/>
            <a:ext cx="8534400" cy="1058215"/>
          </a:xfrm>
          <a:prstGeom prst="rect">
            <a:avLst/>
          </a:prstGeom>
        </p:spPr>
        <p:txBody>
          <a:bodyPr/>
          <a:lstStyle>
            <a:lvl1pPr marL="0" indent="0" algn="l">
              <a:buNone/>
              <a:defRPr sz="1200">
                <a:solidFill>
                  <a:schemeClr val="tx1">
                    <a:lumMod val="75000"/>
                    <a:lumOff val="25000"/>
                  </a:schemeClr>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dirty="0"/>
          </a:p>
        </p:txBody>
      </p:sp>
      <p:sp>
        <p:nvSpPr>
          <p:cNvPr id="2" name="Slide Number Placeholder 5">
            <a:extLst>
              <a:ext uri="{FF2B5EF4-FFF2-40B4-BE49-F238E27FC236}">
                <a16:creationId xmlns:a16="http://schemas.microsoft.com/office/drawing/2014/main" id="{D419647B-B5F8-3468-41D7-BE332A074062}"/>
              </a:ext>
            </a:extLst>
          </p:cNvPr>
          <p:cNvSpPr>
            <a:spLocks noGrp="1"/>
          </p:cNvSpPr>
          <p:nvPr>
            <p:ph type="sldNum" sz="quarter" idx="10"/>
          </p:nvPr>
        </p:nvSpPr>
        <p:spPr>
          <a:xfrm>
            <a:off x="8989484" y="6624639"/>
            <a:ext cx="2844800" cy="365125"/>
          </a:xfrm>
        </p:spPr>
        <p:txBody>
          <a:bodyPr/>
          <a:lstStyle>
            <a:lvl1pPr>
              <a:defRPr/>
            </a:lvl1pPr>
          </a:lstStyle>
          <a:p>
            <a:fld id="{57CFAE30-3F4C-474F-8F32-2FB22B35B92B}" type="slidenum">
              <a:rPr lang="en-US" altLang="en-US"/>
              <a:pPr/>
              <a:t>‹#›</a:t>
            </a:fld>
            <a:endParaRPr lang="en-US" altLang="en-US"/>
          </a:p>
        </p:txBody>
      </p:sp>
    </p:spTree>
    <p:extLst>
      <p:ext uri="{BB962C8B-B14F-4D97-AF65-F5344CB8AC3E}">
        <p14:creationId xmlns:p14="http://schemas.microsoft.com/office/powerpoint/2010/main" val="1081961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28769"/>
            <a:ext cx="8831584" cy="1139981"/>
          </a:xfrm>
          <a:prstGeom prst="rect">
            <a:avLst/>
          </a:prstGeom>
        </p:spPr>
        <p:txBody>
          <a:bodyPr/>
          <a:lstStyle>
            <a:lvl1pPr algn="l">
              <a:defRPr sz="4000" b="0" i="0" cap="all">
                <a:solidFill>
                  <a:srgbClr val="404040"/>
                </a:solidFill>
                <a:latin typeface="Frutiger LT 55 Roman"/>
                <a:cs typeface="Frutiger LT 55 Roman"/>
              </a:defRPr>
            </a:lvl1pPr>
          </a:lstStyle>
          <a:p>
            <a:r>
              <a:rPr lang="en-GB"/>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8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7F8469B1-9F1A-71F3-E32C-B768E2BA2AB3}"/>
              </a:ext>
            </a:extLst>
          </p:cNvPr>
          <p:cNvSpPr>
            <a:spLocks noGrp="1"/>
          </p:cNvSpPr>
          <p:nvPr>
            <p:ph type="sldNum" sz="quarter" idx="11"/>
          </p:nvPr>
        </p:nvSpPr>
        <p:spPr>
          <a:xfrm>
            <a:off x="8989484" y="6624639"/>
            <a:ext cx="2844800" cy="365125"/>
          </a:xfrm>
        </p:spPr>
        <p:txBody>
          <a:bodyPr/>
          <a:lstStyle>
            <a:lvl1pPr>
              <a:defRPr/>
            </a:lvl1pPr>
          </a:lstStyle>
          <a:p>
            <a:fld id="{9D3DA892-CD1D-4E40-93BE-7F28DC285DDB}" type="slidenum">
              <a:rPr lang="en-US" altLang="en-US"/>
              <a:pPr/>
              <a:t>‹#›</a:t>
            </a:fld>
            <a:endParaRPr lang="en-US" altLang="en-US"/>
          </a:p>
        </p:txBody>
      </p:sp>
    </p:spTree>
    <p:extLst>
      <p:ext uri="{BB962C8B-B14F-4D97-AF65-F5344CB8AC3E}">
        <p14:creationId xmlns:p14="http://schemas.microsoft.com/office/powerpoint/2010/main" val="41729355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01"/>
            <a:ext cx="10363200" cy="1362075"/>
          </a:xfrm>
          <a:prstGeom prst="rect">
            <a:avLst/>
          </a:prstGeom>
        </p:spPr>
        <p:txBody>
          <a:bodyPr anchor="t"/>
          <a:lstStyle>
            <a:lvl1pPr algn="l">
              <a:defRPr sz="4000" b="0" cap="all">
                <a:solidFill>
                  <a:srgbClr val="404040"/>
                </a:solidFill>
                <a:latin typeface="Frutiger LT 55 Roman"/>
                <a:cs typeface="Frutiger LT 55 Roman"/>
              </a:defRPr>
            </a:lvl1pPr>
          </a:lstStyle>
          <a:p>
            <a:r>
              <a:rPr lang="en-GB"/>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2000">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2B06560E-9C1E-31EF-F411-4346CEF16AF1}"/>
              </a:ext>
            </a:extLst>
          </p:cNvPr>
          <p:cNvSpPr>
            <a:spLocks noGrp="1"/>
          </p:cNvSpPr>
          <p:nvPr>
            <p:ph type="sldNum" sz="quarter" idx="11"/>
          </p:nvPr>
        </p:nvSpPr>
        <p:spPr>
          <a:xfrm>
            <a:off x="8989484" y="6624639"/>
            <a:ext cx="2844800" cy="365125"/>
          </a:xfrm>
        </p:spPr>
        <p:txBody>
          <a:bodyPr/>
          <a:lstStyle>
            <a:lvl1pPr>
              <a:defRPr/>
            </a:lvl1pPr>
          </a:lstStyle>
          <a:p>
            <a:fld id="{21F64D7D-FD44-AD43-A008-5C73E82B7CD1}" type="slidenum">
              <a:rPr lang="en-US" altLang="en-US"/>
              <a:pPr/>
              <a:t>‹#›</a:t>
            </a:fld>
            <a:endParaRPr lang="en-US" altLang="en-US"/>
          </a:p>
        </p:txBody>
      </p:sp>
    </p:spTree>
    <p:extLst>
      <p:ext uri="{BB962C8B-B14F-4D97-AF65-F5344CB8AC3E}">
        <p14:creationId xmlns:p14="http://schemas.microsoft.com/office/powerpoint/2010/main" val="42314450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609600" y="2174875"/>
            <a:ext cx="53848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3"/>
          <p:cNvSpPr>
            <a:spLocks noGrp="1"/>
          </p:cNvSpPr>
          <p:nvPr>
            <p:ph sz="half" idx="2"/>
          </p:nvPr>
        </p:nvSpPr>
        <p:spPr>
          <a:xfrm>
            <a:off x="6197600" y="2174875"/>
            <a:ext cx="53848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12" name="Title 1"/>
          <p:cNvSpPr>
            <a:spLocks noGrp="1"/>
          </p:cNvSpPr>
          <p:nvPr>
            <p:ph type="title"/>
          </p:nvPr>
        </p:nvSpPr>
        <p:spPr>
          <a:xfrm>
            <a:off x="656637" y="274638"/>
            <a:ext cx="9408967" cy="1324484"/>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GB"/>
              <a:t>Click to edit Master title style</a:t>
            </a:r>
            <a:endParaRPr lang="en-US" dirty="0"/>
          </a:p>
        </p:txBody>
      </p:sp>
      <p:sp>
        <p:nvSpPr>
          <p:cNvPr id="2" name="Slide Number Placeholder 5">
            <a:extLst>
              <a:ext uri="{FF2B5EF4-FFF2-40B4-BE49-F238E27FC236}">
                <a16:creationId xmlns:a16="http://schemas.microsoft.com/office/drawing/2014/main" id="{E7CBB50F-F2B0-996E-0DF6-4EBA5DE51DE9}"/>
              </a:ext>
            </a:extLst>
          </p:cNvPr>
          <p:cNvSpPr>
            <a:spLocks noGrp="1"/>
          </p:cNvSpPr>
          <p:nvPr>
            <p:ph type="sldNum" sz="quarter" idx="11"/>
          </p:nvPr>
        </p:nvSpPr>
        <p:spPr>
          <a:xfrm>
            <a:off x="8989484" y="6624639"/>
            <a:ext cx="2844800" cy="365125"/>
          </a:xfrm>
        </p:spPr>
        <p:txBody>
          <a:bodyPr/>
          <a:lstStyle>
            <a:lvl1pPr>
              <a:defRPr/>
            </a:lvl1pPr>
          </a:lstStyle>
          <a:p>
            <a:fld id="{65FC827E-F1F2-0A41-88D6-3230AE1FD2BA}" type="slidenum">
              <a:rPr lang="en-US" altLang="en-US"/>
              <a:pPr/>
              <a:t>‹#›</a:t>
            </a:fld>
            <a:endParaRPr lang="en-US" altLang="en-US"/>
          </a:p>
        </p:txBody>
      </p:sp>
    </p:spTree>
    <p:extLst>
      <p:ext uri="{BB962C8B-B14F-4D97-AF65-F5344CB8AC3E}">
        <p14:creationId xmlns:p14="http://schemas.microsoft.com/office/powerpoint/2010/main" val="2460001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09600" y="780246"/>
            <a:ext cx="9236503" cy="1143000"/>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GB"/>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half" idx="2"/>
          </p:nvPr>
        </p:nvSpPr>
        <p:spPr>
          <a:xfrm>
            <a:off x="609600" y="2705100"/>
            <a:ext cx="5386917"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4"/>
          <p:cNvSpPr>
            <a:spLocks noGrp="1"/>
          </p:cNvSpPr>
          <p:nvPr>
            <p:ph type="body" sz="quarter" idx="3"/>
          </p:nvPr>
        </p:nvSpPr>
        <p:spPr>
          <a:xfrm>
            <a:off x="6193368" y="2065338"/>
            <a:ext cx="5389033"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Content Placeholder 5"/>
          <p:cNvSpPr>
            <a:spLocks noGrp="1"/>
          </p:cNvSpPr>
          <p:nvPr>
            <p:ph sz="quarter" idx="4"/>
          </p:nvPr>
        </p:nvSpPr>
        <p:spPr>
          <a:xfrm>
            <a:off x="6193368" y="2705100"/>
            <a:ext cx="5389033"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5CE4DA44-89FF-0869-55D1-A3636327B307}"/>
              </a:ext>
            </a:extLst>
          </p:cNvPr>
          <p:cNvSpPr>
            <a:spLocks noGrp="1"/>
          </p:cNvSpPr>
          <p:nvPr>
            <p:ph type="sldNum" sz="quarter" idx="11"/>
          </p:nvPr>
        </p:nvSpPr>
        <p:spPr>
          <a:xfrm>
            <a:off x="8989484" y="6624639"/>
            <a:ext cx="2844800" cy="365125"/>
          </a:xfrm>
        </p:spPr>
        <p:txBody>
          <a:bodyPr/>
          <a:lstStyle>
            <a:lvl1pPr>
              <a:defRPr/>
            </a:lvl1pPr>
          </a:lstStyle>
          <a:p>
            <a:fld id="{1E2B4D47-2D85-A94A-9CD3-38699C992435}" type="slidenum">
              <a:rPr lang="en-US" altLang="en-US"/>
              <a:pPr/>
              <a:t>‹#›</a:t>
            </a:fld>
            <a:endParaRPr lang="en-US" altLang="en-US"/>
          </a:p>
        </p:txBody>
      </p:sp>
    </p:spTree>
    <p:extLst>
      <p:ext uri="{BB962C8B-B14F-4D97-AF65-F5344CB8AC3E}">
        <p14:creationId xmlns:p14="http://schemas.microsoft.com/office/powerpoint/2010/main" val="88248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1" y="236662"/>
            <a:ext cx="8198799" cy="1283584"/>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6" name="Slide Number Placeholder 5">
            <a:extLst>
              <a:ext uri="{FF2B5EF4-FFF2-40B4-BE49-F238E27FC236}">
                <a16:creationId xmlns:a16="http://schemas.microsoft.com/office/drawing/2014/main" id="{D204BE8A-50CA-09FD-D919-B21AF904D902}"/>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11537717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51669" y="276095"/>
            <a:ext cx="8771693" cy="1129489"/>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GB"/>
              <a:t>Click to edit Master title style</a:t>
            </a:r>
            <a:endParaRPr lang="en-US" dirty="0"/>
          </a:p>
        </p:txBody>
      </p:sp>
      <p:sp>
        <p:nvSpPr>
          <p:cNvPr id="2" name="Slide Number Placeholder 5">
            <a:extLst>
              <a:ext uri="{FF2B5EF4-FFF2-40B4-BE49-F238E27FC236}">
                <a16:creationId xmlns:a16="http://schemas.microsoft.com/office/drawing/2014/main" id="{8E33233F-EC5D-8C83-0CAF-86968A0A5741}"/>
              </a:ext>
            </a:extLst>
          </p:cNvPr>
          <p:cNvSpPr>
            <a:spLocks noGrp="1"/>
          </p:cNvSpPr>
          <p:nvPr>
            <p:ph type="sldNum" sz="quarter" idx="10"/>
          </p:nvPr>
        </p:nvSpPr>
        <p:spPr>
          <a:xfrm>
            <a:off x="8989484" y="6624639"/>
            <a:ext cx="2844800" cy="365125"/>
          </a:xfrm>
        </p:spPr>
        <p:txBody>
          <a:bodyPr/>
          <a:lstStyle>
            <a:lvl1pPr>
              <a:defRPr/>
            </a:lvl1pPr>
          </a:lstStyle>
          <a:p>
            <a:fld id="{8541F36B-7A81-4748-8A98-451722AADB2C}" type="slidenum">
              <a:rPr lang="en-US" altLang="en-US"/>
              <a:pPr/>
              <a:t>‹#›</a:t>
            </a:fld>
            <a:endParaRPr lang="en-US" altLang="en-US"/>
          </a:p>
        </p:txBody>
      </p:sp>
    </p:spTree>
    <p:extLst>
      <p:ext uri="{BB962C8B-B14F-4D97-AF65-F5344CB8AC3E}">
        <p14:creationId xmlns:p14="http://schemas.microsoft.com/office/powerpoint/2010/main" val="33951512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36D3364-E3BC-63B2-C330-6AFAEDD54FBD}"/>
              </a:ext>
            </a:extLst>
          </p:cNvPr>
          <p:cNvSpPr>
            <a:spLocks noGrp="1"/>
          </p:cNvSpPr>
          <p:nvPr>
            <p:ph type="sldNum" sz="quarter" idx="10"/>
          </p:nvPr>
        </p:nvSpPr>
        <p:spPr>
          <a:xfrm>
            <a:off x="8989484" y="6623051"/>
            <a:ext cx="2844800" cy="365125"/>
          </a:xfrm>
        </p:spPr>
        <p:txBody>
          <a:bodyPr/>
          <a:lstStyle>
            <a:lvl1pPr>
              <a:defRPr/>
            </a:lvl1pPr>
          </a:lstStyle>
          <a:p>
            <a:fld id="{697537AF-6523-DB40-A0F0-AEDA94920DF2}" type="slidenum">
              <a:rPr lang="en-US" altLang="en-US"/>
              <a:pPr/>
              <a:t>‹#›</a:t>
            </a:fld>
            <a:endParaRPr lang="en-US" altLang="en-US"/>
          </a:p>
        </p:txBody>
      </p:sp>
    </p:spTree>
    <p:extLst>
      <p:ext uri="{BB962C8B-B14F-4D97-AF65-F5344CB8AC3E}">
        <p14:creationId xmlns:p14="http://schemas.microsoft.com/office/powerpoint/2010/main" val="36135735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1" y="496460"/>
            <a:ext cx="4011084" cy="1162050"/>
          </a:xfrm>
          <a:prstGeom prst="rect">
            <a:avLst/>
          </a:prstGeom>
        </p:spPr>
        <p:txBody>
          <a:bodyPr anchor="b"/>
          <a:lstStyle>
            <a:lvl1pPr algn="l">
              <a:defRPr sz="2000" b="0" cap="all">
                <a:solidFill>
                  <a:srgbClr val="023E7C"/>
                </a:solidFill>
                <a:latin typeface="Frutiger LT 55 Roman"/>
                <a:cs typeface="Frutiger LT 55 Roman"/>
              </a:defRPr>
            </a:lvl1pPr>
          </a:lstStyle>
          <a:p>
            <a:r>
              <a:rPr lang="en-GB"/>
              <a:t>Click to edit Master title style</a:t>
            </a:r>
            <a:endParaRPr lang="en-US" dirty="0"/>
          </a:p>
        </p:txBody>
      </p:sp>
      <p:sp>
        <p:nvSpPr>
          <p:cNvPr id="9" name="Content Placeholder 2"/>
          <p:cNvSpPr>
            <a:spLocks noGrp="1"/>
          </p:cNvSpPr>
          <p:nvPr>
            <p:ph idx="1"/>
          </p:nvPr>
        </p:nvSpPr>
        <p:spPr>
          <a:xfrm>
            <a:off x="4766733" y="952418"/>
            <a:ext cx="6815667" cy="5173745"/>
          </a:xfrm>
          <a:prstGeom prst="rect">
            <a:avLst/>
          </a:prstGeom>
        </p:spPr>
        <p:txBody>
          <a:bodyPr/>
          <a:lstStyle>
            <a:lvl1pPr>
              <a:defRPr sz="3200">
                <a:solidFill>
                  <a:schemeClr val="tx1">
                    <a:lumMod val="75000"/>
                    <a:lumOff val="25000"/>
                  </a:schemeClr>
                </a:solidFill>
                <a:latin typeface="Frutiger LT 55 Roman"/>
                <a:cs typeface="Frutiger LT 55 Roman"/>
              </a:defRPr>
            </a:lvl1pPr>
            <a:lvl2pPr>
              <a:defRPr sz="2800">
                <a:solidFill>
                  <a:schemeClr val="tx1">
                    <a:lumMod val="75000"/>
                    <a:lumOff val="25000"/>
                  </a:schemeClr>
                </a:solidFill>
                <a:latin typeface="Frutiger LT 55 Roman"/>
                <a:cs typeface="Frutiger LT 55 Roman"/>
              </a:defRPr>
            </a:lvl2pPr>
            <a:lvl3pPr>
              <a:defRPr sz="2400">
                <a:solidFill>
                  <a:schemeClr val="tx1">
                    <a:lumMod val="75000"/>
                    <a:lumOff val="25000"/>
                  </a:schemeClr>
                </a:solidFill>
                <a:latin typeface="Frutiger LT 55 Roman"/>
                <a:cs typeface="Frutiger LT 55 Roman"/>
              </a:defRPr>
            </a:lvl3pPr>
            <a:lvl4pPr>
              <a:defRPr sz="2000">
                <a:solidFill>
                  <a:schemeClr val="tx1">
                    <a:lumMod val="75000"/>
                    <a:lumOff val="25000"/>
                  </a:schemeClr>
                </a:solidFill>
                <a:latin typeface="Frutiger LT 55 Roman"/>
                <a:cs typeface="Frutiger LT 55 Roman"/>
              </a:defRPr>
            </a:lvl4pPr>
            <a:lvl5pPr>
              <a:defRPr sz="2000">
                <a:solidFill>
                  <a:schemeClr val="tx1">
                    <a:lumMod val="75000"/>
                    <a:lumOff val="25000"/>
                  </a:schemeClr>
                </a:solidFill>
                <a:latin typeface="Frutiger LT 55 Roman"/>
                <a:cs typeface="Frutiger LT 55 Roman"/>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half" idx="2"/>
          </p:nvPr>
        </p:nvSpPr>
        <p:spPr>
          <a:xfrm>
            <a:off x="609601" y="1846045"/>
            <a:ext cx="4011084"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279B1636-D634-85E3-1E99-406230013974}"/>
              </a:ext>
            </a:extLst>
          </p:cNvPr>
          <p:cNvSpPr>
            <a:spLocks noGrp="1"/>
          </p:cNvSpPr>
          <p:nvPr>
            <p:ph type="sldNum" sz="quarter" idx="11"/>
          </p:nvPr>
        </p:nvSpPr>
        <p:spPr>
          <a:xfrm>
            <a:off x="8989484" y="6624639"/>
            <a:ext cx="2844800" cy="365125"/>
          </a:xfrm>
        </p:spPr>
        <p:txBody>
          <a:bodyPr/>
          <a:lstStyle>
            <a:lvl1pPr>
              <a:defRPr/>
            </a:lvl1pPr>
          </a:lstStyle>
          <a:p>
            <a:fld id="{758E0014-BE23-AE40-A985-3F84734C5C8B}" type="slidenum">
              <a:rPr lang="en-US" altLang="en-US"/>
              <a:pPr/>
              <a:t>‹#›</a:t>
            </a:fld>
            <a:endParaRPr lang="en-US" altLang="en-US"/>
          </a:p>
        </p:txBody>
      </p:sp>
    </p:spTree>
    <p:extLst>
      <p:ext uri="{BB962C8B-B14F-4D97-AF65-F5344CB8AC3E}">
        <p14:creationId xmlns:p14="http://schemas.microsoft.com/office/powerpoint/2010/main" val="280077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2000" b="0" cap="all">
                <a:solidFill>
                  <a:srgbClr val="023E7C"/>
                </a:solidFill>
                <a:latin typeface="Frutiger LT 55 Roman"/>
                <a:cs typeface="Frutiger LT 55 Roman"/>
              </a:defRPr>
            </a:lvl1pPr>
          </a:lstStyle>
          <a:p>
            <a:r>
              <a:rPr lang="en-GB"/>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3200">
                <a:solidFill>
                  <a:srgbClr val="404040"/>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rgbClr val="404040"/>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5878E363-C59A-9A7E-0FB4-2F9528C092B2}"/>
              </a:ext>
            </a:extLst>
          </p:cNvPr>
          <p:cNvSpPr>
            <a:spLocks noGrp="1"/>
          </p:cNvSpPr>
          <p:nvPr>
            <p:ph type="sldNum" sz="quarter" idx="11"/>
          </p:nvPr>
        </p:nvSpPr>
        <p:spPr>
          <a:xfrm>
            <a:off x="8989484" y="6624639"/>
            <a:ext cx="2844800" cy="365125"/>
          </a:xfrm>
        </p:spPr>
        <p:txBody>
          <a:bodyPr/>
          <a:lstStyle>
            <a:lvl1pPr>
              <a:defRPr/>
            </a:lvl1pPr>
          </a:lstStyle>
          <a:p>
            <a:fld id="{E9337716-6A05-6C4A-8592-1917B94AE103}" type="slidenum">
              <a:rPr lang="en-US" altLang="en-US"/>
              <a:pPr/>
              <a:t>‹#›</a:t>
            </a:fld>
            <a:endParaRPr lang="en-US" altLang="en-US"/>
          </a:p>
        </p:txBody>
      </p:sp>
    </p:spTree>
    <p:extLst>
      <p:ext uri="{BB962C8B-B14F-4D97-AF65-F5344CB8AC3E}">
        <p14:creationId xmlns:p14="http://schemas.microsoft.com/office/powerpoint/2010/main" val="2136543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35207"/>
            <a:ext cx="9066173" cy="1143000"/>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963629"/>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D7690AED-76B2-84D0-0F36-F53D4D60686A}"/>
              </a:ext>
            </a:extLst>
          </p:cNvPr>
          <p:cNvSpPr>
            <a:spLocks noGrp="1"/>
          </p:cNvSpPr>
          <p:nvPr>
            <p:ph type="sldNum" sz="quarter" idx="11"/>
          </p:nvPr>
        </p:nvSpPr>
        <p:spPr>
          <a:xfrm>
            <a:off x="8989484" y="6623051"/>
            <a:ext cx="2844800" cy="365125"/>
          </a:xfrm>
        </p:spPr>
        <p:txBody>
          <a:bodyPr/>
          <a:lstStyle>
            <a:lvl1pPr>
              <a:defRPr/>
            </a:lvl1pPr>
          </a:lstStyle>
          <a:p>
            <a:fld id="{8FB0D02A-393F-BB4C-92E7-83BC6E61E7B5}" type="slidenum">
              <a:rPr lang="en-US" altLang="en-US"/>
              <a:pPr/>
              <a:t>‹#›</a:t>
            </a:fld>
            <a:endParaRPr lang="en-US" altLang="en-US"/>
          </a:p>
        </p:txBody>
      </p:sp>
    </p:spTree>
    <p:extLst>
      <p:ext uri="{BB962C8B-B14F-4D97-AF65-F5344CB8AC3E}">
        <p14:creationId xmlns:p14="http://schemas.microsoft.com/office/powerpoint/2010/main" val="3980241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4000" cap="all">
                <a:solidFill>
                  <a:schemeClr val="tx1">
                    <a:lumMod val="75000"/>
                    <a:lumOff val="25000"/>
                  </a:schemeClr>
                </a:solidFill>
                <a:latin typeface="Frutiger LT 55 Roman"/>
                <a:cs typeface="Frutiger LT 55 Roman"/>
              </a:defRPr>
            </a:lvl1pPr>
          </a:lstStyle>
          <a:p>
            <a:r>
              <a:rPr lang="en-GB"/>
              <a:t>Click to edit Master title style</a:t>
            </a:r>
            <a:endParaRPr lang="en-US" dirty="0"/>
          </a:p>
        </p:txBody>
      </p:sp>
      <p:sp>
        <p:nvSpPr>
          <p:cNvPr id="8" name="Vertical Text Placeholder 2"/>
          <p:cNvSpPr>
            <a:spLocks noGrp="1"/>
          </p:cNvSpPr>
          <p:nvPr>
            <p:ph type="body" orient="vert" idx="1"/>
          </p:nvPr>
        </p:nvSpPr>
        <p:spPr>
          <a:xfrm>
            <a:off x="609600" y="1222858"/>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2" name="Slide Number Placeholder 5">
            <a:extLst>
              <a:ext uri="{FF2B5EF4-FFF2-40B4-BE49-F238E27FC236}">
                <a16:creationId xmlns:a16="http://schemas.microsoft.com/office/drawing/2014/main" id="{39CF917D-13AD-F4DD-52E3-CF43F5599AE9}"/>
              </a:ext>
            </a:extLst>
          </p:cNvPr>
          <p:cNvSpPr>
            <a:spLocks noGrp="1"/>
          </p:cNvSpPr>
          <p:nvPr>
            <p:ph type="sldNum" sz="quarter" idx="11"/>
          </p:nvPr>
        </p:nvSpPr>
        <p:spPr>
          <a:xfrm>
            <a:off x="8989484" y="6623051"/>
            <a:ext cx="2844800" cy="365125"/>
          </a:xfrm>
        </p:spPr>
        <p:txBody>
          <a:bodyPr/>
          <a:lstStyle>
            <a:lvl1pPr>
              <a:defRPr/>
            </a:lvl1pPr>
          </a:lstStyle>
          <a:p>
            <a:fld id="{5FBD355F-E980-C34F-8467-193C215F17FB}" type="slidenum">
              <a:rPr lang="en-US" altLang="en-US"/>
              <a:pPr/>
              <a:t>‹#›</a:t>
            </a:fld>
            <a:endParaRPr lang="en-US" altLang="en-US"/>
          </a:p>
        </p:txBody>
      </p:sp>
    </p:spTree>
    <p:extLst>
      <p:ext uri="{BB962C8B-B14F-4D97-AF65-F5344CB8AC3E}">
        <p14:creationId xmlns:p14="http://schemas.microsoft.com/office/powerpoint/2010/main" val="5661631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698"/>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GB"/>
              <a:t>Click to edit Master title style</a:t>
            </a:r>
            <a:endParaRPr lang="en-US" dirty="0"/>
          </a:p>
        </p:txBody>
      </p:sp>
      <p:sp>
        <p:nvSpPr>
          <p:cNvPr id="3" name="Subtitle 2"/>
          <p:cNvSpPr>
            <a:spLocks noGrp="1"/>
          </p:cNvSpPr>
          <p:nvPr>
            <p:ph type="subTitle" idx="1"/>
          </p:nvPr>
        </p:nvSpPr>
        <p:spPr>
          <a:xfrm>
            <a:off x="678755" y="5000054"/>
            <a:ext cx="8534400" cy="1058215"/>
          </a:xfrm>
          <a:prstGeom prst="rect">
            <a:avLst/>
          </a:prstGeom>
        </p:spPr>
        <p:txBody>
          <a:bodyPr/>
          <a:lstStyle>
            <a:lvl1pPr marL="0" indent="0" algn="l">
              <a:buNone/>
              <a:defRPr sz="1200" b="0" i="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dirty="0"/>
          </a:p>
        </p:txBody>
      </p:sp>
      <p:sp>
        <p:nvSpPr>
          <p:cNvPr id="4" name="Slide Number Placeholder 5">
            <a:extLst>
              <a:ext uri="{FF2B5EF4-FFF2-40B4-BE49-F238E27FC236}">
                <a16:creationId xmlns:a16="http://schemas.microsoft.com/office/drawing/2014/main" id="{D3C2F2CA-96A3-2F7B-2AA1-B7A3EDBCCCB9}"/>
              </a:ext>
            </a:extLst>
          </p:cNvPr>
          <p:cNvSpPr>
            <a:spLocks noGrp="1"/>
          </p:cNvSpPr>
          <p:nvPr>
            <p:ph type="sldNum" sz="quarter" idx="10"/>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F3492C61-34BA-144B-805D-CBB91361B185}" type="slidenum">
              <a:rPr lang="en-US" altLang="en-US"/>
              <a:pPr/>
              <a:t>‹#›</a:t>
            </a:fld>
            <a:endParaRPr lang="en-US" altLang="en-US"/>
          </a:p>
        </p:txBody>
      </p:sp>
    </p:spTree>
    <p:extLst>
      <p:ext uri="{BB962C8B-B14F-4D97-AF65-F5344CB8AC3E}">
        <p14:creationId xmlns:p14="http://schemas.microsoft.com/office/powerpoint/2010/main" val="20897929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4000" b="0" i="0" cap="all">
                <a:solidFill>
                  <a:srgbClr val="FFFFFF"/>
                </a:solidFill>
                <a:latin typeface="Frutiger LT 55 Roman"/>
                <a:cs typeface="Frutiger LT 55 Roman"/>
              </a:defRPr>
            </a:lvl1pPr>
          </a:lstStyle>
          <a:p>
            <a:r>
              <a:rPr lang="en-GB"/>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394FAAF0-C370-5979-5D8F-21686F985177}"/>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EA2FB29E-624B-004F-860E-0771487BFDDA}" type="slidenum">
              <a:rPr lang="en-US" altLang="en-US"/>
              <a:pPr/>
              <a:t>‹#›</a:t>
            </a:fld>
            <a:endParaRPr lang="en-US" altLang="en-US"/>
          </a:p>
        </p:txBody>
      </p:sp>
    </p:spTree>
    <p:extLst>
      <p:ext uri="{BB962C8B-B14F-4D97-AF65-F5344CB8AC3E}">
        <p14:creationId xmlns:p14="http://schemas.microsoft.com/office/powerpoint/2010/main" val="2095027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01"/>
            <a:ext cx="103632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GB"/>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FC950DE8-3B0A-C0DE-42AD-9FB039D1C3AA}"/>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04AB9C95-0A0E-A041-850C-375109580EBD}" type="slidenum">
              <a:rPr lang="en-US" altLang="en-US"/>
              <a:pPr/>
              <a:t>‹#›</a:t>
            </a:fld>
            <a:endParaRPr lang="en-US" altLang="en-US"/>
          </a:p>
        </p:txBody>
      </p:sp>
    </p:spTree>
    <p:extLst>
      <p:ext uri="{BB962C8B-B14F-4D97-AF65-F5344CB8AC3E}">
        <p14:creationId xmlns:p14="http://schemas.microsoft.com/office/powerpoint/2010/main" val="3814831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1" y="236662"/>
            <a:ext cx="8198799" cy="1283584"/>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6" name="Slide Number Placeholder 5">
            <a:extLst>
              <a:ext uri="{FF2B5EF4-FFF2-40B4-BE49-F238E27FC236}">
                <a16:creationId xmlns:a16="http://schemas.microsoft.com/office/drawing/2014/main" id="{EFB50819-A109-8686-B176-BBF424127CA4}"/>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11D93AF7-7B72-414C-816E-F8C1090EE239}" type="slidenum">
              <a:rPr lang="en-US" altLang="en-US"/>
              <a:pPr/>
              <a:t>‹#›</a:t>
            </a:fld>
            <a:endParaRPr lang="en-US" altLang="en-US"/>
          </a:p>
        </p:txBody>
      </p:sp>
    </p:spTree>
    <p:extLst>
      <p:ext uri="{BB962C8B-B14F-4D97-AF65-F5344CB8AC3E}">
        <p14:creationId xmlns:p14="http://schemas.microsoft.com/office/powerpoint/2010/main" val="2501640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05" y="188646"/>
            <a:ext cx="9236503" cy="1143000"/>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705100"/>
            <a:ext cx="5386917"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93368" y="2065338"/>
            <a:ext cx="5389033"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705100"/>
            <a:ext cx="5389033"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8" name="Slide Number Placeholder 5">
            <a:extLst>
              <a:ext uri="{FF2B5EF4-FFF2-40B4-BE49-F238E27FC236}">
                <a16:creationId xmlns:a16="http://schemas.microsoft.com/office/drawing/2014/main" id="{D7EF7178-5671-E443-8416-3BA24C463BAE}"/>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3660405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05" y="188646"/>
            <a:ext cx="9236503" cy="1143000"/>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705100"/>
            <a:ext cx="5386917"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93368" y="2065338"/>
            <a:ext cx="5389033"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705100"/>
            <a:ext cx="5389033"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8" name="Slide Number Placeholder 5">
            <a:extLst>
              <a:ext uri="{FF2B5EF4-FFF2-40B4-BE49-F238E27FC236}">
                <a16:creationId xmlns:a16="http://schemas.microsoft.com/office/drawing/2014/main" id="{5C586D32-7E35-CB3D-5081-77DC319F1778}"/>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BD5EA8B6-10C9-F64A-B1E0-E0FC4E8E177E}" type="slidenum">
              <a:rPr lang="en-US" altLang="en-US"/>
              <a:pPr/>
              <a:t>‹#›</a:t>
            </a:fld>
            <a:endParaRPr lang="en-US" altLang="en-US"/>
          </a:p>
        </p:txBody>
      </p:sp>
    </p:spTree>
    <p:extLst>
      <p:ext uri="{BB962C8B-B14F-4D97-AF65-F5344CB8AC3E}">
        <p14:creationId xmlns:p14="http://schemas.microsoft.com/office/powerpoint/2010/main" val="35224478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0" y="220879"/>
            <a:ext cx="8961001" cy="1121601"/>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3" name="Slide Number Placeholder 5">
            <a:extLst>
              <a:ext uri="{FF2B5EF4-FFF2-40B4-BE49-F238E27FC236}">
                <a16:creationId xmlns:a16="http://schemas.microsoft.com/office/drawing/2014/main" id="{CE3FCC86-E2AE-3F0D-1000-18D9F6D9D96E}"/>
              </a:ext>
            </a:extLst>
          </p:cNvPr>
          <p:cNvSpPr>
            <a:spLocks noGrp="1"/>
          </p:cNvSpPr>
          <p:nvPr>
            <p:ph type="sldNum" sz="quarter" idx="10"/>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B3EC3B1E-E60F-9D4B-B0C9-B22A02E14F00}" type="slidenum">
              <a:rPr lang="en-US" altLang="en-US"/>
              <a:pPr/>
              <a:t>‹#›</a:t>
            </a:fld>
            <a:endParaRPr lang="en-US" altLang="en-US"/>
          </a:p>
        </p:txBody>
      </p:sp>
    </p:spTree>
    <p:extLst>
      <p:ext uri="{BB962C8B-B14F-4D97-AF65-F5344CB8AC3E}">
        <p14:creationId xmlns:p14="http://schemas.microsoft.com/office/powerpoint/2010/main" val="11416273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70AE853-3575-14AF-18B2-2610B82E6F69}"/>
              </a:ext>
            </a:extLst>
          </p:cNvPr>
          <p:cNvSpPr>
            <a:spLocks noGrp="1"/>
          </p:cNvSpPr>
          <p:nvPr>
            <p:ph type="sldNum" sz="quarter" idx="10"/>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4479AA4D-E639-604A-8D5C-2DA3B28E2064}" type="slidenum">
              <a:rPr lang="en-US" altLang="en-US"/>
              <a:pPr/>
              <a:t>‹#›</a:t>
            </a:fld>
            <a:endParaRPr lang="en-US" altLang="en-US"/>
          </a:p>
        </p:txBody>
      </p:sp>
    </p:spTree>
    <p:extLst>
      <p:ext uri="{BB962C8B-B14F-4D97-AF65-F5344CB8AC3E}">
        <p14:creationId xmlns:p14="http://schemas.microsoft.com/office/powerpoint/2010/main" val="1192541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96460"/>
            <a:ext cx="4011084" cy="1162050"/>
          </a:xfrm>
          <a:prstGeom prst="rect">
            <a:avLst/>
          </a:prstGeom>
        </p:spPr>
        <p:txBody>
          <a:bodyPr anchor="b"/>
          <a:lstStyle>
            <a:lvl1pPr algn="l">
              <a:defRPr sz="2000" b="1" cap="all">
                <a:solidFill>
                  <a:srgbClr val="F17D00"/>
                </a:solidFill>
                <a:latin typeface="Frutiger LT 55 Roman"/>
                <a:cs typeface="Frutiger LT 55 Roman"/>
              </a:defRPr>
            </a:lvl1pPr>
          </a:lstStyle>
          <a:p>
            <a:r>
              <a:rPr lang="en-GB"/>
              <a:t>Click to edit Master title style</a:t>
            </a:r>
            <a:endParaRPr lang="en-US" dirty="0"/>
          </a:p>
        </p:txBody>
      </p:sp>
      <p:sp>
        <p:nvSpPr>
          <p:cNvPr id="3" name="Content Placeholder 2"/>
          <p:cNvSpPr>
            <a:spLocks noGrp="1"/>
          </p:cNvSpPr>
          <p:nvPr>
            <p:ph idx="1"/>
          </p:nvPr>
        </p:nvSpPr>
        <p:spPr>
          <a:xfrm>
            <a:off x="4766733" y="952418"/>
            <a:ext cx="6815667"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09601" y="1846045"/>
            <a:ext cx="4011084"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6" name="Slide Number Placeholder 5">
            <a:extLst>
              <a:ext uri="{FF2B5EF4-FFF2-40B4-BE49-F238E27FC236}">
                <a16:creationId xmlns:a16="http://schemas.microsoft.com/office/drawing/2014/main" id="{2ADE6F87-5348-90EB-CC0A-15BFDAB3B45B}"/>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1C73CD9F-6CB4-7848-B00D-E4331934FE8A}" type="slidenum">
              <a:rPr lang="en-US" altLang="en-US"/>
              <a:pPr/>
              <a:t>‹#›</a:t>
            </a:fld>
            <a:endParaRPr lang="en-US" altLang="en-US"/>
          </a:p>
        </p:txBody>
      </p:sp>
    </p:spTree>
    <p:extLst>
      <p:ext uri="{BB962C8B-B14F-4D97-AF65-F5344CB8AC3E}">
        <p14:creationId xmlns:p14="http://schemas.microsoft.com/office/powerpoint/2010/main" val="42532387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GB"/>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0" i="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6" name="Slide Number Placeholder 5">
            <a:extLst>
              <a:ext uri="{FF2B5EF4-FFF2-40B4-BE49-F238E27FC236}">
                <a16:creationId xmlns:a16="http://schemas.microsoft.com/office/drawing/2014/main" id="{5AC53BF9-29F4-96D0-9F1D-EA773802D624}"/>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F18EF12E-ABC0-2E4C-9038-BF052BC711B5}" type="slidenum">
              <a:rPr lang="en-US" altLang="en-US"/>
              <a:pPr/>
              <a:t>‹#›</a:t>
            </a:fld>
            <a:endParaRPr lang="en-US" altLang="en-US"/>
          </a:p>
        </p:txBody>
      </p:sp>
    </p:spTree>
    <p:extLst>
      <p:ext uri="{BB962C8B-B14F-4D97-AF65-F5344CB8AC3E}">
        <p14:creationId xmlns:p14="http://schemas.microsoft.com/office/powerpoint/2010/main" val="19000163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1" y="203649"/>
            <a:ext cx="9402721" cy="1143000"/>
          </a:xfrm>
          <a:prstGeom prst="rect">
            <a:avLst/>
          </a:prstGeom>
        </p:spPr>
        <p:txBody>
          <a:bodyPr/>
          <a:lstStyle>
            <a:lvl1pPr algn="l">
              <a:defRPr sz="4000" cap="all">
                <a:solidFill>
                  <a:srgbClr val="FFFFFF"/>
                </a:solidFill>
                <a:latin typeface="Frutiger LT 55 Roman"/>
                <a:cs typeface="Frutiger LT 55 Roman"/>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609600" y="1963629"/>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2F44BF52-53EA-D75C-9D80-1D5BB47F6E77}"/>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A1A89551-56D9-C641-BA7D-37DE3C0D0309}" type="slidenum">
              <a:rPr lang="en-US" altLang="en-US"/>
              <a:pPr/>
              <a:t>‹#›</a:t>
            </a:fld>
            <a:endParaRPr lang="en-US" altLang="en-US"/>
          </a:p>
        </p:txBody>
      </p:sp>
    </p:spTree>
    <p:extLst>
      <p:ext uri="{BB962C8B-B14F-4D97-AF65-F5344CB8AC3E}">
        <p14:creationId xmlns:p14="http://schemas.microsoft.com/office/powerpoint/2010/main" val="3124054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609600" y="1222858"/>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5" name="Slide Number Placeholder 5">
            <a:extLst>
              <a:ext uri="{FF2B5EF4-FFF2-40B4-BE49-F238E27FC236}">
                <a16:creationId xmlns:a16="http://schemas.microsoft.com/office/drawing/2014/main" id="{DFBE7D56-25B3-B830-FE77-75539E044A96}"/>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15D5759E-0CC2-4742-BD82-000DD0EC0746}" type="slidenum">
              <a:rPr lang="en-US" altLang="en-US"/>
              <a:pPr/>
              <a:t>‹#›</a:t>
            </a:fld>
            <a:endParaRPr lang="en-US" altLang="en-US"/>
          </a:p>
        </p:txBody>
      </p:sp>
    </p:spTree>
    <p:extLst>
      <p:ext uri="{BB962C8B-B14F-4D97-AF65-F5344CB8AC3E}">
        <p14:creationId xmlns:p14="http://schemas.microsoft.com/office/powerpoint/2010/main" val="72927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0" y="220879"/>
            <a:ext cx="8961001" cy="1121601"/>
          </a:xfrm>
          <a:prstGeom prst="rect">
            <a:avLst/>
          </a:prstGeom>
        </p:spPr>
        <p:txBody>
          <a:bodyPr/>
          <a:lstStyle>
            <a:lvl1pPr algn="l">
              <a:defRPr sz="4000" cap="all">
                <a:solidFill>
                  <a:schemeClr val="bg1"/>
                </a:solidFill>
                <a:latin typeface="Frutiger LT 55 Roman"/>
                <a:cs typeface="Frutiger LT 55 Roman"/>
              </a:defRPr>
            </a:lvl1pPr>
          </a:lstStyle>
          <a:p>
            <a:r>
              <a:rPr lang="en-GB"/>
              <a:t>Click to edit Master title style</a:t>
            </a:r>
            <a:endParaRPr lang="en-US" dirty="0"/>
          </a:p>
        </p:txBody>
      </p:sp>
      <p:sp>
        <p:nvSpPr>
          <p:cNvPr id="3" name="Slide Number Placeholder 5">
            <a:extLst>
              <a:ext uri="{FF2B5EF4-FFF2-40B4-BE49-F238E27FC236}">
                <a16:creationId xmlns:a16="http://schemas.microsoft.com/office/drawing/2014/main" id="{96D6978B-A2C2-7F85-B538-34D7E4F0E434}"/>
              </a:ext>
            </a:extLst>
          </p:cNvPr>
          <p:cNvSpPr>
            <a:spLocks noGrp="1"/>
          </p:cNvSpPr>
          <p:nvPr>
            <p:ph type="sldNum" sz="quarter" idx="10"/>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314544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1D59C97-91D3-A695-0354-47B8B1EA4429}"/>
              </a:ext>
            </a:extLst>
          </p:cNvPr>
          <p:cNvSpPr>
            <a:spLocks noGrp="1"/>
          </p:cNvSpPr>
          <p:nvPr>
            <p:ph type="sldNum" sz="quarter" idx="10"/>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557960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96460"/>
            <a:ext cx="4011084" cy="1162050"/>
          </a:xfrm>
          <a:prstGeom prst="rect">
            <a:avLst/>
          </a:prstGeom>
        </p:spPr>
        <p:txBody>
          <a:bodyPr anchor="b"/>
          <a:lstStyle>
            <a:lvl1pPr algn="l">
              <a:defRPr sz="2000" b="1" cap="all">
                <a:solidFill>
                  <a:srgbClr val="F17D00"/>
                </a:solidFill>
                <a:latin typeface="Frutiger LT 55 Roman"/>
                <a:cs typeface="Frutiger LT 55 Roman"/>
              </a:defRPr>
            </a:lvl1pPr>
          </a:lstStyle>
          <a:p>
            <a:r>
              <a:rPr lang="en-GB"/>
              <a:t>Click to edit Master title style</a:t>
            </a:r>
            <a:endParaRPr lang="en-US" dirty="0"/>
          </a:p>
        </p:txBody>
      </p:sp>
      <p:sp>
        <p:nvSpPr>
          <p:cNvPr id="3" name="Content Placeholder 2"/>
          <p:cNvSpPr>
            <a:spLocks noGrp="1"/>
          </p:cNvSpPr>
          <p:nvPr>
            <p:ph idx="1"/>
          </p:nvPr>
        </p:nvSpPr>
        <p:spPr>
          <a:xfrm>
            <a:off x="4766733" y="952418"/>
            <a:ext cx="6815667"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09601" y="1846045"/>
            <a:ext cx="4011084"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6" name="Slide Number Placeholder 5">
            <a:extLst>
              <a:ext uri="{FF2B5EF4-FFF2-40B4-BE49-F238E27FC236}">
                <a16:creationId xmlns:a16="http://schemas.microsoft.com/office/drawing/2014/main" id="{C1B8B20C-F8A7-3CE1-41E5-417470928147}"/>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255007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GB"/>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0" i="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2"/>
          <p:cNvSpPr>
            <a:spLocks noGrp="1"/>
          </p:cNvSpPr>
          <p:nvPr>
            <p:ph type="body" idx="10"/>
          </p:nvPr>
        </p:nvSpPr>
        <p:spPr>
          <a:xfrm>
            <a:off x="664231" y="6139766"/>
            <a:ext cx="103632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6" name="Slide Number Placeholder 5">
            <a:extLst>
              <a:ext uri="{FF2B5EF4-FFF2-40B4-BE49-F238E27FC236}">
                <a16:creationId xmlns:a16="http://schemas.microsoft.com/office/drawing/2014/main" id="{5B2EA465-93B1-8AB1-094B-A9FE418EE64B}"/>
              </a:ext>
            </a:extLst>
          </p:cNvPr>
          <p:cNvSpPr>
            <a:spLocks noGrp="1"/>
          </p:cNvSpPr>
          <p:nvPr>
            <p:ph type="sldNum" sz="quarter" idx="11"/>
          </p:nvPr>
        </p:nvSpPr>
        <p:spPr>
          <a:xfrm>
            <a:off x="8989484" y="662940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fld id="{3F24A0ED-81F4-584D-90AD-C8E09F9832D7}" type="slidenum">
              <a:rPr lang="en-US" smtClean="0"/>
              <a:t>‹#›</a:t>
            </a:fld>
            <a:endParaRPr lang="en-US"/>
          </a:p>
        </p:txBody>
      </p:sp>
    </p:spTree>
    <p:extLst>
      <p:ext uri="{BB962C8B-B14F-4D97-AF65-F5344CB8AC3E}">
        <p14:creationId xmlns:p14="http://schemas.microsoft.com/office/powerpoint/2010/main" val="236627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5.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6.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3.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bg-blue-1.jpg">
            <a:extLst>
              <a:ext uri="{FF2B5EF4-FFF2-40B4-BE49-F238E27FC236}">
                <a16:creationId xmlns:a16="http://schemas.microsoft.com/office/drawing/2014/main" id="{2C3A32FD-2045-18C0-4962-D986871A5B8F}"/>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 descr="white-logo.png">
            <a:extLst>
              <a:ext uri="{FF2B5EF4-FFF2-40B4-BE49-F238E27FC236}">
                <a16:creationId xmlns:a16="http://schemas.microsoft.com/office/drawing/2014/main" id="{813DE358-B7F2-022E-7A01-85CCA74A6304}"/>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168468" y="349250"/>
            <a:ext cx="160443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orange-stripe.gif">
            <a:extLst>
              <a:ext uri="{FF2B5EF4-FFF2-40B4-BE49-F238E27FC236}">
                <a16:creationId xmlns:a16="http://schemas.microsoft.com/office/drawing/2014/main" id="{522FA885-E6EE-C266-16E8-8516852BDD5B}"/>
              </a:ext>
            </a:extLst>
          </p:cNvPr>
          <p:cNvPicPr>
            <a:picLocks noChangeAspect="1"/>
          </p:cNvPicPr>
          <p:nvPr/>
        </p:nvPicPr>
        <p:blipFill>
          <a:blip r:embed="rId15">
            <a:extLst>
              <a:ext uri="{28A0092B-C50C-407E-A947-70E740481C1C}">
                <a14:useLocalDpi xmlns:a14="http://schemas.microsoft.com/office/drawing/2010/main" val="0"/>
              </a:ext>
            </a:extLst>
          </a:blip>
          <a:srcRect t="3" r="6001" b="-5"/>
          <a:stretch>
            <a:fillRect/>
          </a:stretch>
        </p:blipFill>
        <p:spPr bwMode="auto">
          <a:xfrm>
            <a:off x="797985" y="6072189"/>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20">
            <a:extLst>
              <a:ext uri="{FF2B5EF4-FFF2-40B4-BE49-F238E27FC236}">
                <a16:creationId xmlns:a16="http://schemas.microsoft.com/office/drawing/2014/main" id="{9D20D71D-9ED0-621F-E42D-D9BA36A2F4D7}"/>
              </a:ext>
            </a:extLst>
          </p:cNvPr>
          <p:cNvSpPr txBox="1">
            <a:spLocks noChangeArrowheads="1"/>
          </p:cNvSpPr>
          <p:nvPr/>
        </p:nvSpPr>
        <p:spPr bwMode="auto">
          <a:xfrm>
            <a:off x="726018" y="6627813"/>
            <a:ext cx="32512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253926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B9DC3BF5-8FF6-7C4D-5299-F0C7A4BE6BC7}"/>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2051" name="Text Placeholder 2">
            <a:extLst>
              <a:ext uri="{FF2B5EF4-FFF2-40B4-BE49-F238E27FC236}">
                <a16:creationId xmlns:a16="http://schemas.microsoft.com/office/drawing/2014/main" id="{13C21AFB-0F90-B2F7-C742-757CA062BB6A}"/>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279255C2-90E6-5FAB-5E8C-D8C808F7A5BD}"/>
              </a:ext>
            </a:extLst>
          </p:cNvPr>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endParaRPr lang="en-US"/>
          </a:p>
        </p:txBody>
      </p:sp>
      <p:sp>
        <p:nvSpPr>
          <p:cNvPr id="5" name="Footer Placeholder 4">
            <a:extLst>
              <a:ext uri="{FF2B5EF4-FFF2-40B4-BE49-F238E27FC236}">
                <a16:creationId xmlns:a16="http://schemas.microsoft.com/office/drawing/2014/main" id="{DDC766C3-9E1E-7C1E-E4DF-B03BB806B0F1}"/>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Century Gothic" charset="0"/>
                <a:ea typeface="ＭＳ Ｐゴシック" charset="0"/>
                <a:cs typeface="Arial" charset="0"/>
              </a:defRPr>
            </a:lvl1pPr>
          </a:lstStyle>
          <a:p>
            <a:pPr>
              <a:defRPr/>
            </a:pPr>
            <a:r>
              <a:rPr lang="en-US"/>
              <a:t>ABOUT NUS,NUSIT &amp; ITCARE</a:t>
            </a:r>
          </a:p>
        </p:txBody>
      </p:sp>
      <p:sp>
        <p:nvSpPr>
          <p:cNvPr id="6" name="Slide Number Placeholder 5">
            <a:extLst>
              <a:ext uri="{FF2B5EF4-FFF2-40B4-BE49-F238E27FC236}">
                <a16:creationId xmlns:a16="http://schemas.microsoft.com/office/drawing/2014/main" id="{4CE27590-168F-A27B-5F18-4D4575EDDBE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cs typeface="Arial" panose="020B0604020202020204" pitchFamily="34" charset="0"/>
              </a:defRPr>
            </a:lvl1pPr>
          </a:lstStyle>
          <a:p>
            <a:fld id="{D293A8D8-4599-1540-AE4A-34763FCFC311}" type="slidenum">
              <a:rPr lang="en-US" altLang="en-US"/>
              <a:pPr/>
              <a:t>‹#›</a:t>
            </a:fld>
            <a:endParaRPr lang="en-US" altLang="en-US"/>
          </a:p>
        </p:txBody>
      </p:sp>
      <p:pic>
        <p:nvPicPr>
          <p:cNvPr id="2055" name="Picture 6" descr="bg-grey-1.jpg">
            <a:extLst>
              <a:ext uri="{FF2B5EF4-FFF2-40B4-BE49-F238E27FC236}">
                <a16:creationId xmlns:a16="http://schemas.microsoft.com/office/drawing/2014/main" id="{A4B91B30-6CCB-F1F1-F829-3227EBC6473D}"/>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1751" y="-23812"/>
            <a:ext cx="12323235" cy="698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7" descr="white-logo.png">
            <a:extLst>
              <a:ext uri="{FF2B5EF4-FFF2-40B4-BE49-F238E27FC236}">
                <a16:creationId xmlns:a16="http://schemas.microsoft.com/office/drawing/2014/main" id="{12F0634A-CBCB-A0EA-A966-8ED91BBF5392}"/>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168468" y="349250"/>
            <a:ext cx="160443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8" descr="orange-stripe.gif">
            <a:extLst>
              <a:ext uri="{FF2B5EF4-FFF2-40B4-BE49-F238E27FC236}">
                <a16:creationId xmlns:a16="http://schemas.microsoft.com/office/drawing/2014/main" id="{8A9B3210-7E0F-E659-B07D-BABD7ACE1540}"/>
              </a:ext>
            </a:extLst>
          </p:cNvPr>
          <p:cNvPicPr>
            <a:picLocks noChangeAspect="1"/>
          </p:cNvPicPr>
          <p:nvPr/>
        </p:nvPicPr>
        <p:blipFill>
          <a:blip r:embed="rId16">
            <a:extLst>
              <a:ext uri="{28A0092B-C50C-407E-A947-70E740481C1C}">
                <a14:useLocalDpi xmlns:a14="http://schemas.microsoft.com/office/drawing/2010/main" val="0"/>
              </a:ext>
            </a:extLst>
          </a:blip>
          <a:srcRect t="3" r="6001" b="-5"/>
          <a:stretch>
            <a:fillRect/>
          </a:stretch>
        </p:blipFill>
        <p:spPr bwMode="auto">
          <a:xfrm>
            <a:off x="797985" y="6072189"/>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 Box 20">
            <a:extLst>
              <a:ext uri="{FF2B5EF4-FFF2-40B4-BE49-F238E27FC236}">
                <a16:creationId xmlns:a16="http://schemas.microsoft.com/office/drawing/2014/main" id="{0E2D36D2-4395-0B05-2FAD-0C230EECA5DB}"/>
              </a:ext>
            </a:extLst>
          </p:cNvPr>
          <p:cNvSpPr txBox="1">
            <a:spLocks noChangeArrowheads="1"/>
          </p:cNvSpPr>
          <p:nvPr/>
        </p:nvSpPr>
        <p:spPr bwMode="auto">
          <a:xfrm>
            <a:off x="726018" y="6627813"/>
            <a:ext cx="32512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 Copyright National University of Singapore. All Rights Reserved. </a:t>
            </a:r>
          </a:p>
        </p:txBody>
      </p:sp>
      <p:sp>
        <p:nvSpPr>
          <p:cNvPr id="2" name="Rectangle 1">
            <a:extLst>
              <a:ext uri="{FF2B5EF4-FFF2-40B4-BE49-F238E27FC236}">
                <a16:creationId xmlns:a16="http://schemas.microsoft.com/office/drawing/2014/main" id="{762DB32B-2953-B765-86B9-5442FF4A0A70}"/>
              </a:ext>
            </a:extLst>
          </p:cNvPr>
          <p:cNvSpPr/>
          <p:nvPr/>
        </p:nvSpPr>
        <p:spPr>
          <a:xfrm>
            <a:off x="10227733" y="6073775"/>
            <a:ext cx="2057400" cy="82550"/>
          </a:xfrm>
          <a:prstGeom prst="rect">
            <a:avLst/>
          </a:prstGeom>
          <a:solidFill>
            <a:srgbClr val="023E7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spTree>
    <p:extLst>
      <p:ext uri="{BB962C8B-B14F-4D97-AF65-F5344CB8AC3E}">
        <p14:creationId xmlns:p14="http://schemas.microsoft.com/office/powerpoint/2010/main" val="143392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dt="0"/>
  <p:txStyles>
    <p:title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6" descr="bg-orange-1.jpg">
            <a:extLst>
              <a:ext uri="{FF2B5EF4-FFF2-40B4-BE49-F238E27FC236}">
                <a16:creationId xmlns:a16="http://schemas.microsoft.com/office/drawing/2014/main" id="{3B534955-20DB-961B-7DB2-AAB361D031CC}"/>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338051"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blue-stripe.gif">
            <a:extLst>
              <a:ext uri="{FF2B5EF4-FFF2-40B4-BE49-F238E27FC236}">
                <a16:creationId xmlns:a16="http://schemas.microsoft.com/office/drawing/2014/main" id="{8BCC608A-F8D5-2D22-1EBD-A01071250DAD}"/>
              </a:ext>
            </a:extLst>
          </p:cNvPr>
          <p:cNvPicPr>
            <a:picLocks noChangeAspect="1"/>
          </p:cNvPicPr>
          <p:nvPr/>
        </p:nvPicPr>
        <p:blipFill>
          <a:blip r:embed="rId14">
            <a:extLst>
              <a:ext uri="{28A0092B-C50C-407E-A947-70E740481C1C}">
                <a14:useLocalDpi xmlns:a14="http://schemas.microsoft.com/office/drawing/2010/main" val="0"/>
              </a:ext>
            </a:extLst>
          </a:blip>
          <a:srcRect l="2" r="5299"/>
          <a:stretch>
            <a:fillRect/>
          </a:stretch>
        </p:blipFill>
        <p:spPr bwMode="auto">
          <a:xfrm>
            <a:off x="795867" y="6072188"/>
            <a:ext cx="11546417"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1" descr="white-logo.png">
            <a:extLst>
              <a:ext uri="{FF2B5EF4-FFF2-40B4-BE49-F238E27FC236}">
                <a16:creationId xmlns:a16="http://schemas.microsoft.com/office/drawing/2014/main" id="{09B585E4-10B7-B3C0-7AD3-E278D43EFC8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168468" y="349250"/>
            <a:ext cx="160443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20">
            <a:extLst>
              <a:ext uri="{FF2B5EF4-FFF2-40B4-BE49-F238E27FC236}">
                <a16:creationId xmlns:a16="http://schemas.microsoft.com/office/drawing/2014/main" id="{18EDE07C-614E-A1A3-A0B5-11A03F643EDB}"/>
              </a:ext>
            </a:extLst>
          </p:cNvPr>
          <p:cNvSpPr txBox="1">
            <a:spLocks noChangeArrowheads="1"/>
          </p:cNvSpPr>
          <p:nvPr/>
        </p:nvSpPr>
        <p:spPr bwMode="auto">
          <a:xfrm>
            <a:off x="726018" y="6627813"/>
            <a:ext cx="32512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 Copyright National University of Singapore. All Rights Reserved. </a:t>
            </a:r>
          </a:p>
        </p:txBody>
      </p:sp>
    </p:spTree>
    <p:extLst>
      <p:ext uri="{BB962C8B-B14F-4D97-AF65-F5344CB8AC3E}">
        <p14:creationId xmlns:p14="http://schemas.microsoft.com/office/powerpoint/2010/main" val="350345470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dt="0"/>
  <p:txStyles>
    <p:title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lue-stripe.gif">
            <a:extLst>
              <a:ext uri="{FF2B5EF4-FFF2-40B4-BE49-F238E27FC236}">
                <a16:creationId xmlns:a16="http://schemas.microsoft.com/office/drawing/2014/main" id="{B8EF0391-BBB5-C4D9-86AF-8EAF448AE1D9}"/>
              </a:ext>
            </a:extLst>
          </p:cNvPr>
          <p:cNvPicPr>
            <a:picLocks noChangeAspect="1"/>
          </p:cNvPicPr>
          <p:nvPr/>
        </p:nvPicPr>
        <p:blipFill>
          <a:blip r:embed="rId13">
            <a:extLst>
              <a:ext uri="{28A0092B-C50C-407E-A947-70E740481C1C}">
                <a14:useLocalDpi xmlns:a14="http://schemas.microsoft.com/office/drawing/2010/main" val="0"/>
              </a:ext>
            </a:extLst>
          </a:blip>
          <a:srcRect l="2" r="6303"/>
          <a:stretch>
            <a:fillRect/>
          </a:stretch>
        </p:blipFill>
        <p:spPr bwMode="auto">
          <a:xfrm>
            <a:off x="795867" y="6072188"/>
            <a:ext cx="11396133"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a:extLst>
              <a:ext uri="{FF2B5EF4-FFF2-40B4-BE49-F238E27FC236}">
                <a16:creationId xmlns:a16="http://schemas.microsoft.com/office/drawing/2014/main" id="{DBD0E06D-F7D2-08F8-3541-BE977388EF70}"/>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234084" y="349250"/>
            <a:ext cx="14732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20">
            <a:extLst>
              <a:ext uri="{FF2B5EF4-FFF2-40B4-BE49-F238E27FC236}">
                <a16:creationId xmlns:a16="http://schemas.microsoft.com/office/drawing/2014/main" id="{45594D38-46DB-40BF-2947-3667841CC945}"/>
              </a:ext>
            </a:extLst>
          </p:cNvPr>
          <p:cNvSpPr txBox="1">
            <a:spLocks noChangeArrowheads="1"/>
          </p:cNvSpPr>
          <p:nvPr/>
        </p:nvSpPr>
        <p:spPr bwMode="auto">
          <a:xfrm>
            <a:off x="726018" y="6627813"/>
            <a:ext cx="32512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eaLnBrk="1" hangingPunct="1">
              <a:defRPr/>
            </a:pPr>
            <a:r>
              <a:rPr lang="en-US" altLang="en-US" sz="800">
                <a:solidFill>
                  <a:srgbClr val="595959"/>
                </a:solidFill>
                <a:latin typeface="Arial Unicode MS" panose="020B0604020202020204" pitchFamily="34" charset="-128"/>
                <a:cs typeface="Arial" panose="020B0604020202020204" pitchFamily="34" charset="0"/>
              </a:rPr>
              <a:t>© Copyright National University of Singapore. All Rights Reserved. </a:t>
            </a:r>
          </a:p>
        </p:txBody>
      </p:sp>
      <p:sp>
        <p:nvSpPr>
          <p:cNvPr id="13" name="Slide Number Placeholder 5">
            <a:extLst>
              <a:ext uri="{FF2B5EF4-FFF2-40B4-BE49-F238E27FC236}">
                <a16:creationId xmlns:a16="http://schemas.microsoft.com/office/drawing/2014/main" id="{FA88BF7B-C049-D28F-724F-46276519C224}"/>
              </a:ext>
            </a:extLst>
          </p:cNvPr>
          <p:cNvSpPr>
            <a:spLocks noGrp="1"/>
          </p:cNvSpPr>
          <p:nvPr>
            <p:ph type="sldNum" sz="quarter" idx="4"/>
          </p:nvPr>
        </p:nvSpPr>
        <p:spPr>
          <a:xfrm>
            <a:off x="8989484" y="6627814"/>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7F7F7F"/>
                </a:solidFill>
                <a:latin typeface="Frutiger LT 55 Roman" pitchFamily="34" charset="0"/>
              </a:defRPr>
            </a:lvl1pPr>
          </a:lstStyle>
          <a:p>
            <a:fld id="{42B721BE-BF0E-CA4D-85D1-8A278ADDE2F8}" type="slidenum">
              <a:rPr lang="en-US" altLang="en-US"/>
              <a:pPr/>
              <a:t>‹#›</a:t>
            </a:fld>
            <a:endParaRPr lang="en-US" altLang="en-US"/>
          </a:p>
        </p:txBody>
      </p:sp>
      <p:sp>
        <p:nvSpPr>
          <p:cNvPr id="6" name="Rectangle 5">
            <a:extLst>
              <a:ext uri="{FF2B5EF4-FFF2-40B4-BE49-F238E27FC236}">
                <a16:creationId xmlns:a16="http://schemas.microsoft.com/office/drawing/2014/main" id="{0CAEBD65-B34C-1253-AA69-A3809C7E12F0}"/>
              </a:ext>
            </a:extLst>
          </p:cNvPr>
          <p:cNvSpPr/>
          <p:nvPr/>
        </p:nvSpPr>
        <p:spPr>
          <a:xfrm>
            <a:off x="10227733" y="6070600"/>
            <a:ext cx="1964267" cy="76200"/>
          </a:xfrm>
          <a:prstGeom prst="rect">
            <a:avLst/>
          </a:prstGeom>
          <a:solidFill>
            <a:srgbClr val="F17D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spTree>
    <p:extLst>
      <p:ext uri="{BB962C8B-B14F-4D97-AF65-F5344CB8AC3E}">
        <p14:creationId xmlns:p14="http://schemas.microsoft.com/office/powerpoint/2010/main" val="129985553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dt="0"/>
  <p:txStyles>
    <p:title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descr="bg-blue-1.jpg">
            <a:extLst>
              <a:ext uri="{FF2B5EF4-FFF2-40B4-BE49-F238E27FC236}">
                <a16:creationId xmlns:a16="http://schemas.microsoft.com/office/drawing/2014/main" id="{C8AA194B-1C5A-59C3-3656-D6C986CD49E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4" descr="white-logo.png">
            <a:extLst>
              <a:ext uri="{FF2B5EF4-FFF2-40B4-BE49-F238E27FC236}">
                <a16:creationId xmlns:a16="http://schemas.microsoft.com/office/drawing/2014/main" id="{BD58DD16-4CFE-426B-FE0E-14BA1B2C7F6A}"/>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168468" y="349250"/>
            <a:ext cx="160443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orange-stripe.gif">
            <a:extLst>
              <a:ext uri="{FF2B5EF4-FFF2-40B4-BE49-F238E27FC236}">
                <a16:creationId xmlns:a16="http://schemas.microsoft.com/office/drawing/2014/main" id="{A55EB120-512C-3DAC-0B0A-488BC9815665}"/>
              </a:ext>
            </a:extLst>
          </p:cNvPr>
          <p:cNvPicPr>
            <a:picLocks noChangeAspect="1"/>
          </p:cNvPicPr>
          <p:nvPr/>
        </p:nvPicPr>
        <p:blipFill>
          <a:blip r:embed="rId15">
            <a:extLst>
              <a:ext uri="{28A0092B-C50C-407E-A947-70E740481C1C}">
                <a14:useLocalDpi xmlns:a14="http://schemas.microsoft.com/office/drawing/2010/main" val="0"/>
              </a:ext>
            </a:extLst>
          </a:blip>
          <a:srcRect t="3" r="6001" b="-5"/>
          <a:stretch>
            <a:fillRect/>
          </a:stretch>
        </p:blipFill>
        <p:spPr bwMode="auto">
          <a:xfrm>
            <a:off x="797985" y="6072189"/>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20">
            <a:extLst>
              <a:ext uri="{FF2B5EF4-FFF2-40B4-BE49-F238E27FC236}">
                <a16:creationId xmlns:a16="http://schemas.microsoft.com/office/drawing/2014/main" id="{688F457D-B2BE-A77D-9A7A-EE776977323D}"/>
              </a:ext>
            </a:extLst>
          </p:cNvPr>
          <p:cNvSpPr txBox="1">
            <a:spLocks noChangeArrowheads="1"/>
          </p:cNvSpPr>
          <p:nvPr/>
        </p:nvSpPr>
        <p:spPr bwMode="auto">
          <a:xfrm>
            <a:off x="726018" y="6627813"/>
            <a:ext cx="32512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0596342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dt="0"/>
  <p:txStyles>
    <p:titleStyle>
      <a:lvl1pPr algn="ctr" rtl="0" eaLnBrk="1" fontAlgn="base" hangingPunct="1">
        <a:spcBef>
          <a:spcPct val="0"/>
        </a:spcBef>
        <a:spcAft>
          <a:spcPct val="0"/>
        </a:spcAft>
        <a:defRPr sz="44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a:solidFill>
            <a:schemeClr val="tx2"/>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3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F3CD-3281-BCE9-2ABC-5B9E9A49BBEA}"/>
              </a:ext>
            </a:extLst>
          </p:cNvPr>
          <p:cNvSpPr>
            <a:spLocks noGrp="1"/>
          </p:cNvSpPr>
          <p:nvPr>
            <p:ph type="ctrTitle"/>
          </p:nvPr>
        </p:nvSpPr>
        <p:spPr/>
        <p:txBody>
          <a:bodyPr/>
          <a:lstStyle/>
          <a:p>
            <a:r>
              <a:rPr lang="en-US" b="1" dirty="0"/>
              <a:t>Fitness us</a:t>
            </a:r>
            <a:br>
              <a:rPr lang="en-US" dirty="0"/>
            </a:br>
            <a:r>
              <a:rPr lang="en-US" sz="1800" dirty="0">
                <a:effectLst/>
                <a:latin typeface="Aptos" panose="020B0004020202020204" pitchFamily="34" charset="0"/>
                <a:ea typeface="DengXian" panose="02010600030101010101" pitchFamily="2" charset="-122"/>
                <a:cs typeface="Times New Roman" panose="02020603050405020304" pitchFamily="18" charset="0"/>
              </a:rPr>
              <a:t>Practice module group 4</a:t>
            </a:r>
            <a:br>
              <a:rPr lang="en-US" sz="1800" dirty="0">
                <a:effectLst/>
                <a:latin typeface="Aptos" panose="020B0004020202020204" pitchFamily="34" charset="0"/>
                <a:ea typeface="DengXian" panose="02010600030101010101" pitchFamily="2" charset="-122"/>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57F8938A-C400-88B2-82AC-58FD2F17100B}"/>
              </a:ext>
            </a:extLst>
          </p:cNvPr>
          <p:cNvSpPr>
            <a:spLocks noGrp="1"/>
          </p:cNvSpPr>
          <p:nvPr>
            <p:ph type="subTitle" idx="1"/>
          </p:nvPr>
        </p:nvSpPr>
        <p:spPr>
          <a:xfrm>
            <a:off x="678754" y="4938128"/>
            <a:ext cx="9126257" cy="1058215"/>
          </a:xfrm>
        </p:spPr>
        <p:txBody>
          <a:bodyPr/>
          <a:lstStyle/>
          <a:p>
            <a:r>
              <a:rPr lang="en-US" sz="1800" dirty="0" err="1">
                <a:effectLst/>
                <a:latin typeface="Aptos" panose="020B0004020202020204" pitchFamily="34" charset="0"/>
                <a:ea typeface="DengXian" panose="02010600030101010101" pitchFamily="2" charset="-122"/>
                <a:cs typeface="Times New Roman" panose="02020603050405020304" pitchFamily="18" charset="0"/>
              </a:rPr>
              <a:t>fItneSS</a:t>
            </a:r>
            <a:r>
              <a:rPr lang="en-US" sz="1800" dirty="0">
                <a:effectLst/>
                <a:latin typeface="Aptos" panose="020B0004020202020204" pitchFamily="34" charset="0"/>
                <a:ea typeface="DengXian" panose="02010600030101010101" pitchFamily="2" charset="-122"/>
                <a:cs typeface="Times New Roman" panose="02020603050405020304" pitchFamily="18" charset="0"/>
              </a:rPr>
              <a:t> us platform is an innovative fitness app designed to provide personalized</a:t>
            </a:r>
            <a:r>
              <a:rPr lang="zh-CN" altLang="en-US" sz="1800" dirty="0">
                <a:effectLst/>
                <a:latin typeface="Aptos" panose="020B0004020202020204" pitchFamily="34" charset="0"/>
                <a:ea typeface="DengXian" panose="02010600030101010101" pitchFamily="2" charset="-122"/>
                <a:cs typeface="Times New Roman" panose="02020603050405020304" pitchFamily="18" charset="0"/>
              </a:rPr>
              <a:t> </a:t>
            </a:r>
            <a:r>
              <a:rPr lang="en-US" sz="1800" dirty="0">
                <a:effectLst/>
                <a:latin typeface="Aptos" panose="020B0004020202020204" pitchFamily="34" charset="0"/>
                <a:ea typeface="DengXian" panose="02010600030101010101" pitchFamily="2" charset="-122"/>
                <a:cs typeface="Times New Roman" panose="02020603050405020304" pitchFamily="18" charset="0"/>
              </a:rPr>
              <a:t>workout site recommendations, offers tailored workout plans</a:t>
            </a:r>
            <a:r>
              <a:rPr lang="zh-CN" altLang="en-US" sz="1800" dirty="0">
                <a:effectLst/>
                <a:latin typeface="Aptos" panose="020B0004020202020204" pitchFamily="34" charset="0"/>
                <a:ea typeface="DengXian" panose="02010600030101010101" pitchFamily="2" charset="-122"/>
                <a:cs typeface="Times New Roman" panose="02020603050405020304" pitchFamily="18" charset="0"/>
              </a:rPr>
              <a:t> </a:t>
            </a:r>
            <a:r>
              <a:rPr lang="en-US" sz="1800" dirty="0">
                <a:effectLst/>
                <a:latin typeface="Aptos" panose="020B0004020202020204" pitchFamily="34" charset="0"/>
                <a:ea typeface="DengXian" panose="02010600030101010101" pitchFamily="2" charset="-122"/>
                <a:cs typeface="Times New Roman" panose="02020603050405020304" pitchFamily="18" charset="0"/>
              </a:rPr>
              <a:t>and live form correction during workouts. Additionally, </a:t>
            </a:r>
            <a:r>
              <a:rPr lang="en-US" sz="1800" dirty="0" err="1">
                <a:effectLst/>
                <a:latin typeface="Aptos" panose="020B0004020202020204" pitchFamily="34" charset="0"/>
                <a:ea typeface="DengXian" panose="02010600030101010101" pitchFamily="2" charset="-122"/>
                <a:cs typeface="Times New Roman" panose="02020603050405020304" pitchFamily="18" charset="0"/>
              </a:rPr>
              <a:t>fItneSS</a:t>
            </a:r>
            <a:r>
              <a:rPr lang="en-US" sz="1800" dirty="0">
                <a:effectLst/>
                <a:latin typeface="Aptos" panose="020B0004020202020204" pitchFamily="34" charset="0"/>
                <a:ea typeface="DengXian" panose="02010600030101010101" pitchFamily="2" charset="-122"/>
                <a:cs typeface="Times New Roman" panose="02020603050405020304" pitchFamily="18" charset="0"/>
              </a:rPr>
              <a:t> us incorporates social media features. </a:t>
            </a:r>
            <a:endParaRPr lang="en-US" dirty="0"/>
          </a:p>
        </p:txBody>
      </p:sp>
    </p:spTree>
    <p:extLst>
      <p:ext uri="{BB962C8B-B14F-4D97-AF65-F5344CB8AC3E}">
        <p14:creationId xmlns:p14="http://schemas.microsoft.com/office/powerpoint/2010/main" val="112460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C95E-F88E-EFBB-64F7-319A04165360}"/>
              </a:ext>
            </a:extLst>
          </p:cNvPr>
          <p:cNvSpPr>
            <a:spLocks noGrp="1"/>
          </p:cNvSpPr>
          <p:nvPr>
            <p:ph type="title"/>
          </p:nvPr>
        </p:nvSpPr>
        <p:spPr/>
        <p:txBody>
          <a:bodyPr/>
          <a:lstStyle/>
          <a:p>
            <a:r>
              <a:rPr lang="en-US" b="1" dirty="0">
                <a:solidFill>
                  <a:schemeClr val="tx2"/>
                </a:solidFill>
              </a:rPr>
              <a:t>Project scope</a:t>
            </a:r>
          </a:p>
        </p:txBody>
      </p:sp>
      <p:pic>
        <p:nvPicPr>
          <p:cNvPr id="6" name="Content Placeholder 5" descr="A screen shot of a graph paper&#10;&#10;Description automatically generated">
            <a:extLst>
              <a:ext uri="{FF2B5EF4-FFF2-40B4-BE49-F238E27FC236}">
                <a16:creationId xmlns:a16="http://schemas.microsoft.com/office/drawing/2014/main" id="{65CE4F75-0009-1BE9-93AB-8FF5D376393B}"/>
              </a:ext>
            </a:extLst>
          </p:cNvPr>
          <p:cNvPicPr>
            <a:picLocks noGrp="1" noChangeAspect="1"/>
          </p:cNvPicPr>
          <p:nvPr>
            <p:ph idx="1"/>
          </p:nvPr>
        </p:nvPicPr>
        <p:blipFill>
          <a:blip r:embed="rId3"/>
          <a:srcRect l="4263" t="22451" r="8406" b="13798"/>
          <a:stretch/>
        </p:blipFill>
        <p:spPr>
          <a:xfrm>
            <a:off x="1989517" y="1317660"/>
            <a:ext cx="7712628" cy="4222679"/>
          </a:xfrm>
        </p:spPr>
      </p:pic>
      <p:sp>
        <p:nvSpPr>
          <p:cNvPr id="4" name="Text Placeholder 3">
            <a:extLst>
              <a:ext uri="{FF2B5EF4-FFF2-40B4-BE49-F238E27FC236}">
                <a16:creationId xmlns:a16="http://schemas.microsoft.com/office/drawing/2014/main" id="{BE1A9ED1-69BC-35FD-FC8C-F704EC3DEA52}"/>
              </a:ext>
            </a:extLst>
          </p:cNvPr>
          <p:cNvSpPr>
            <a:spLocks noGrp="1"/>
          </p:cNvSpPr>
          <p:nvPr>
            <p:ph type="body" idx="10"/>
          </p:nvPr>
        </p:nvSpPr>
        <p:spPr/>
        <p:txBody>
          <a:bodyPr/>
          <a:lstStyle/>
          <a:p>
            <a:r>
              <a:rPr lang="en-US" dirty="0">
                <a:solidFill>
                  <a:schemeClr val="tx2"/>
                </a:solidFill>
              </a:rPr>
              <a:t>Project scope</a:t>
            </a:r>
            <a:endParaRPr lang="en-US" dirty="0"/>
          </a:p>
        </p:txBody>
      </p:sp>
    </p:spTree>
    <p:extLst>
      <p:ext uri="{BB962C8B-B14F-4D97-AF65-F5344CB8AC3E}">
        <p14:creationId xmlns:p14="http://schemas.microsoft.com/office/powerpoint/2010/main" val="1836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32C6-E8B1-2963-35DB-9594AF8252C7}"/>
              </a:ext>
            </a:extLst>
          </p:cNvPr>
          <p:cNvSpPr>
            <a:spLocks noGrp="1"/>
          </p:cNvSpPr>
          <p:nvPr>
            <p:ph type="title"/>
          </p:nvPr>
        </p:nvSpPr>
        <p:spPr/>
        <p:txBody>
          <a:bodyPr/>
          <a:lstStyle/>
          <a:p>
            <a:r>
              <a:rPr lang="en-US" b="1" dirty="0">
                <a:solidFill>
                  <a:schemeClr val="tx2"/>
                </a:solidFill>
              </a:rPr>
              <a:t>Sites</a:t>
            </a:r>
          </a:p>
        </p:txBody>
      </p:sp>
      <p:sp>
        <p:nvSpPr>
          <p:cNvPr id="4" name="Text Placeholder 3">
            <a:extLst>
              <a:ext uri="{FF2B5EF4-FFF2-40B4-BE49-F238E27FC236}">
                <a16:creationId xmlns:a16="http://schemas.microsoft.com/office/drawing/2014/main" id="{F6F0195D-3D79-0691-6B9E-492D7B9C9C90}"/>
              </a:ext>
            </a:extLst>
          </p:cNvPr>
          <p:cNvSpPr>
            <a:spLocks noGrp="1"/>
          </p:cNvSpPr>
          <p:nvPr>
            <p:ph type="body" idx="10"/>
          </p:nvPr>
        </p:nvSpPr>
        <p:spPr/>
        <p:txBody>
          <a:bodyPr/>
          <a:lstStyle/>
          <a:p>
            <a:r>
              <a:rPr lang="en-US" dirty="0">
                <a:solidFill>
                  <a:schemeClr val="tx2"/>
                </a:solidFill>
              </a:rPr>
              <a:t>Project scope</a:t>
            </a:r>
            <a:endParaRPr lang="en-US" dirty="0"/>
          </a:p>
        </p:txBody>
      </p:sp>
      <p:sp>
        <p:nvSpPr>
          <p:cNvPr id="5" name="Rectangle 4">
            <a:extLst>
              <a:ext uri="{FF2B5EF4-FFF2-40B4-BE49-F238E27FC236}">
                <a16:creationId xmlns:a16="http://schemas.microsoft.com/office/drawing/2014/main" id="{748EA65D-3182-E539-D911-81C87262C3B1}"/>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dirty="0"/>
          </a:p>
        </p:txBody>
      </p:sp>
      <p:pic>
        <p:nvPicPr>
          <p:cNvPr id="9" name="Picture 8" descr="A screenshot of a phone&#10;&#10;Description automatically generated">
            <a:extLst>
              <a:ext uri="{FF2B5EF4-FFF2-40B4-BE49-F238E27FC236}">
                <a16:creationId xmlns:a16="http://schemas.microsoft.com/office/drawing/2014/main" id="{D096D4C7-8054-28A4-FFAB-446422C97725}"/>
              </a:ext>
            </a:extLst>
          </p:cNvPr>
          <p:cNvPicPr>
            <a:picLocks noChangeAspect="1"/>
          </p:cNvPicPr>
          <p:nvPr/>
        </p:nvPicPr>
        <p:blipFill>
          <a:blip r:embed="rId3"/>
          <a:stretch>
            <a:fillRect/>
          </a:stretch>
        </p:blipFill>
        <p:spPr>
          <a:xfrm>
            <a:off x="2384379" y="1729626"/>
            <a:ext cx="1851000" cy="4024313"/>
          </a:xfrm>
          <a:prstGeom prst="rect">
            <a:avLst/>
          </a:prstGeom>
        </p:spPr>
      </p:pic>
      <p:sp>
        <p:nvSpPr>
          <p:cNvPr id="10" name="Rectangle 6">
            <a:extLst>
              <a:ext uri="{FF2B5EF4-FFF2-40B4-BE49-F238E27FC236}">
                <a16:creationId xmlns:a16="http://schemas.microsoft.com/office/drawing/2014/main" id="{00F6A7F1-82E1-F774-8058-EC838FC88DF3}"/>
              </a:ext>
            </a:extLst>
          </p:cNvPr>
          <p:cNvSpPr>
            <a:spLocks noChangeArrowheads="1"/>
          </p:cNvSpPr>
          <p:nvPr/>
        </p:nvSpPr>
        <p:spPr bwMode="auto">
          <a:xfrm>
            <a:off x="4473576" y="1808163"/>
            <a:ext cx="59213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indent="0"/>
            <a:r>
              <a:rPr lang="en-SG" altLang="en-US" dirty="0">
                <a:solidFill>
                  <a:schemeClr val="bg1"/>
                </a:solidFill>
                <a:latin typeface="Frutiger LT 55 Roman" pitchFamily="34" charset="0"/>
              </a:rPr>
              <a:t>Location-Based Services:</a:t>
            </a:r>
          </a:p>
          <a:p>
            <a:pPr>
              <a:buFont typeface="Arial" panose="020B0604020202020204" pitchFamily="34" charset="0"/>
              <a:buChar char="•"/>
            </a:pPr>
            <a:r>
              <a:rPr lang="en-SG" altLang="en-US" dirty="0">
                <a:solidFill>
                  <a:schemeClr val="bg1"/>
                </a:solidFill>
                <a:latin typeface="Frutiger LT 55 Roman" pitchFamily="34" charset="0"/>
              </a:rPr>
              <a:t>Location-based Suggestions: Integrate Google Maps or other geo-location APIs to suggest nearby gyms, fitness parks, or workout classes.</a:t>
            </a:r>
          </a:p>
          <a:p>
            <a:pPr>
              <a:buFont typeface="Arial" panose="020B0604020202020204" pitchFamily="34" charset="0"/>
              <a:buChar char="•"/>
            </a:pPr>
            <a:r>
              <a:rPr lang="en-SG" altLang="en-US" dirty="0">
                <a:solidFill>
                  <a:schemeClr val="bg1"/>
                </a:solidFill>
                <a:latin typeface="Frutiger LT 55 Roman" pitchFamily="34" charset="0"/>
              </a:rPr>
              <a:t>Equipment availability</a:t>
            </a:r>
          </a:p>
          <a:p>
            <a:pPr>
              <a:buFont typeface="Arial" panose="020B0604020202020204" pitchFamily="34" charset="0"/>
              <a:buChar char="•"/>
            </a:pPr>
            <a:r>
              <a:rPr lang="en-SG" altLang="en-US" dirty="0">
                <a:solidFill>
                  <a:schemeClr val="bg1"/>
                </a:solidFill>
                <a:latin typeface="Frutiger LT 55 Roman" pitchFamily="34" charset="0"/>
              </a:rPr>
              <a:t>Time Availability</a:t>
            </a:r>
          </a:p>
          <a:p>
            <a:pPr>
              <a:buFont typeface="Arial" panose="020B0604020202020204" pitchFamily="34" charset="0"/>
              <a:buChar char="•"/>
            </a:pPr>
            <a:r>
              <a:rPr lang="en-SG" altLang="en-US" dirty="0">
                <a:solidFill>
                  <a:schemeClr val="bg1"/>
                </a:solidFill>
                <a:latin typeface="Frutiger LT 55 Roman" pitchFamily="34" charset="0"/>
              </a:rPr>
              <a:t>Additional Filters</a:t>
            </a:r>
          </a:p>
        </p:txBody>
      </p:sp>
    </p:spTree>
    <p:extLst>
      <p:ext uri="{BB962C8B-B14F-4D97-AF65-F5344CB8AC3E}">
        <p14:creationId xmlns:p14="http://schemas.microsoft.com/office/powerpoint/2010/main" val="3191998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05D-F431-DC13-BDC5-A5EBEF55D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57AAD-BE60-9512-E75F-3E53906D586F}"/>
              </a:ext>
            </a:extLst>
          </p:cNvPr>
          <p:cNvSpPr>
            <a:spLocks noGrp="1"/>
          </p:cNvSpPr>
          <p:nvPr>
            <p:ph type="title"/>
          </p:nvPr>
        </p:nvSpPr>
        <p:spPr/>
        <p:txBody>
          <a:bodyPr/>
          <a:lstStyle/>
          <a:p>
            <a:r>
              <a:rPr lang="en-US" b="1" dirty="0">
                <a:solidFill>
                  <a:schemeClr val="tx2"/>
                </a:solidFill>
              </a:rPr>
              <a:t>plans</a:t>
            </a:r>
          </a:p>
        </p:txBody>
      </p:sp>
      <p:sp>
        <p:nvSpPr>
          <p:cNvPr id="4" name="Text Placeholder 3">
            <a:extLst>
              <a:ext uri="{FF2B5EF4-FFF2-40B4-BE49-F238E27FC236}">
                <a16:creationId xmlns:a16="http://schemas.microsoft.com/office/drawing/2014/main" id="{665AA5B8-E8E5-DB8E-2055-49A303E7A7EF}"/>
              </a:ext>
            </a:extLst>
          </p:cNvPr>
          <p:cNvSpPr>
            <a:spLocks noGrp="1"/>
          </p:cNvSpPr>
          <p:nvPr>
            <p:ph type="body" idx="10"/>
          </p:nvPr>
        </p:nvSpPr>
        <p:spPr/>
        <p:txBody>
          <a:bodyPr/>
          <a:lstStyle/>
          <a:p>
            <a:r>
              <a:rPr lang="en-US" dirty="0">
                <a:solidFill>
                  <a:schemeClr val="tx2"/>
                </a:solidFill>
              </a:rPr>
              <a:t>Project scope</a:t>
            </a:r>
            <a:endParaRPr lang="en-US" dirty="0"/>
          </a:p>
        </p:txBody>
      </p:sp>
      <p:sp>
        <p:nvSpPr>
          <p:cNvPr id="5" name="Rectangle 4">
            <a:extLst>
              <a:ext uri="{FF2B5EF4-FFF2-40B4-BE49-F238E27FC236}">
                <a16:creationId xmlns:a16="http://schemas.microsoft.com/office/drawing/2014/main" id="{52E5AE55-9F42-56AC-9560-9073EED14F8F}"/>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6" name="Rectangle 6">
            <a:extLst>
              <a:ext uri="{FF2B5EF4-FFF2-40B4-BE49-F238E27FC236}">
                <a16:creationId xmlns:a16="http://schemas.microsoft.com/office/drawing/2014/main" id="{FC57390E-4200-2932-7B86-990CEEC3FA8A}"/>
              </a:ext>
            </a:extLst>
          </p:cNvPr>
          <p:cNvSpPr>
            <a:spLocks noChangeArrowheads="1"/>
          </p:cNvSpPr>
          <p:nvPr/>
        </p:nvSpPr>
        <p:spPr bwMode="auto">
          <a:xfrm>
            <a:off x="4473576" y="1808163"/>
            <a:ext cx="59213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indent="0"/>
            <a:r>
              <a:rPr lang="en-SG" altLang="en-US" dirty="0">
                <a:solidFill>
                  <a:schemeClr val="bg1"/>
                </a:solidFill>
                <a:latin typeface="Frutiger LT 55 Roman" pitchFamily="34" charset="0"/>
              </a:rPr>
              <a:t>AI-based recommendations on exercise plan</a:t>
            </a:r>
          </a:p>
          <a:p>
            <a:pPr>
              <a:buFont typeface="Arial" panose="020B0604020202020204" pitchFamily="34" charset="0"/>
              <a:buChar char="•"/>
            </a:pPr>
            <a:r>
              <a:rPr lang="en-SG" altLang="en-US" dirty="0">
                <a:solidFill>
                  <a:schemeClr val="bg1"/>
                </a:solidFill>
                <a:latin typeface="Frutiger LT 55 Roman" pitchFamily="34" charset="0"/>
              </a:rPr>
              <a:t>Previous Workouts</a:t>
            </a:r>
          </a:p>
          <a:p>
            <a:pPr>
              <a:buFont typeface="Arial" panose="020B0604020202020204" pitchFamily="34" charset="0"/>
              <a:buChar char="•"/>
            </a:pPr>
            <a:r>
              <a:rPr lang="en-SG" altLang="en-US" dirty="0">
                <a:solidFill>
                  <a:schemeClr val="bg1"/>
                </a:solidFill>
                <a:latin typeface="Frutiger LT 55 Roman" pitchFamily="34" charset="0"/>
              </a:rPr>
              <a:t>Body Status</a:t>
            </a:r>
          </a:p>
          <a:p>
            <a:pPr>
              <a:buFont typeface="Arial" panose="020B0604020202020204" pitchFamily="34" charset="0"/>
              <a:buChar char="•"/>
            </a:pPr>
            <a:r>
              <a:rPr lang="en-SG" altLang="en-US" dirty="0">
                <a:solidFill>
                  <a:schemeClr val="bg1"/>
                </a:solidFill>
                <a:latin typeface="Frutiger LT 55 Roman" pitchFamily="34" charset="0"/>
              </a:rPr>
              <a:t>Goals</a:t>
            </a:r>
          </a:p>
          <a:p>
            <a:pPr>
              <a:buFont typeface="Arial" panose="020B0604020202020204" pitchFamily="34" charset="0"/>
              <a:buChar char="•"/>
            </a:pPr>
            <a:r>
              <a:rPr lang="en-SG" altLang="en-US" dirty="0">
                <a:solidFill>
                  <a:schemeClr val="bg1"/>
                </a:solidFill>
                <a:latin typeface="Frutiger LT 55 Roman" pitchFamily="34" charset="0"/>
              </a:rPr>
              <a:t>Variety</a:t>
            </a:r>
          </a:p>
        </p:txBody>
      </p:sp>
      <p:pic>
        <p:nvPicPr>
          <p:cNvPr id="8" name="Picture 7" descr="A screenshot of a cell phone&#10;&#10;Description automatically generated">
            <a:extLst>
              <a:ext uri="{FF2B5EF4-FFF2-40B4-BE49-F238E27FC236}">
                <a16:creationId xmlns:a16="http://schemas.microsoft.com/office/drawing/2014/main" id="{8FBC0814-2C2E-4617-A573-D68CA30D01D1}"/>
              </a:ext>
            </a:extLst>
          </p:cNvPr>
          <p:cNvPicPr>
            <a:picLocks noChangeAspect="1"/>
          </p:cNvPicPr>
          <p:nvPr/>
        </p:nvPicPr>
        <p:blipFill>
          <a:blip r:embed="rId3"/>
          <a:stretch>
            <a:fillRect/>
          </a:stretch>
        </p:blipFill>
        <p:spPr>
          <a:xfrm>
            <a:off x="2380287" y="1732756"/>
            <a:ext cx="1851000" cy="4024313"/>
          </a:xfrm>
          <a:prstGeom prst="rect">
            <a:avLst/>
          </a:prstGeom>
        </p:spPr>
      </p:pic>
    </p:spTree>
    <p:extLst>
      <p:ext uri="{BB962C8B-B14F-4D97-AF65-F5344CB8AC3E}">
        <p14:creationId xmlns:p14="http://schemas.microsoft.com/office/powerpoint/2010/main" val="209840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1EE-EC37-0432-216E-037D0A2C4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A5C8D-EA03-AF91-25FC-C035E84DCEEA}"/>
              </a:ext>
            </a:extLst>
          </p:cNvPr>
          <p:cNvSpPr>
            <a:spLocks noGrp="1"/>
          </p:cNvSpPr>
          <p:nvPr>
            <p:ph type="title"/>
          </p:nvPr>
        </p:nvSpPr>
        <p:spPr/>
        <p:txBody>
          <a:bodyPr/>
          <a:lstStyle/>
          <a:p>
            <a:r>
              <a:rPr lang="en-US" b="1" dirty="0">
                <a:solidFill>
                  <a:schemeClr val="tx2"/>
                </a:solidFill>
              </a:rPr>
              <a:t>workout</a:t>
            </a:r>
          </a:p>
        </p:txBody>
      </p:sp>
      <p:sp>
        <p:nvSpPr>
          <p:cNvPr id="4" name="Text Placeholder 3">
            <a:extLst>
              <a:ext uri="{FF2B5EF4-FFF2-40B4-BE49-F238E27FC236}">
                <a16:creationId xmlns:a16="http://schemas.microsoft.com/office/drawing/2014/main" id="{38704B83-54EB-BFBB-B87A-5F890B355BC0}"/>
              </a:ext>
            </a:extLst>
          </p:cNvPr>
          <p:cNvSpPr>
            <a:spLocks noGrp="1"/>
          </p:cNvSpPr>
          <p:nvPr>
            <p:ph type="body" idx="10"/>
          </p:nvPr>
        </p:nvSpPr>
        <p:spPr/>
        <p:txBody>
          <a:bodyPr/>
          <a:lstStyle/>
          <a:p>
            <a:r>
              <a:rPr lang="en-US" dirty="0">
                <a:solidFill>
                  <a:schemeClr val="tx2"/>
                </a:solidFill>
              </a:rPr>
              <a:t>Project scope</a:t>
            </a:r>
            <a:endParaRPr lang="en-US" dirty="0"/>
          </a:p>
        </p:txBody>
      </p:sp>
      <p:sp>
        <p:nvSpPr>
          <p:cNvPr id="5" name="Rectangle 4">
            <a:extLst>
              <a:ext uri="{FF2B5EF4-FFF2-40B4-BE49-F238E27FC236}">
                <a16:creationId xmlns:a16="http://schemas.microsoft.com/office/drawing/2014/main" id="{751F4339-6E03-A57A-1B9F-28F1D55006D3}"/>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6" name="Rectangle 6">
            <a:extLst>
              <a:ext uri="{FF2B5EF4-FFF2-40B4-BE49-F238E27FC236}">
                <a16:creationId xmlns:a16="http://schemas.microsoft.com/office/drawing/2014/main" id="{D133E998-580A-129E-CD8E-253D87A6EAB5}"/>
              </a:ext>
            </a:extLst>
          </p:cNvPr>
          <p:cNvSpPr>
            <a:spLocks noChangeArrowheads="1"/>
          </p:cNvSpPr>
          <p:nvPr/>
        </p:nvSpPr>
        <p:spPr bwMode="auto">
          <a:xfrm>
            <a:off x="4473576" y="1808163"/>
            <a:ext cx="5921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indent="0"/>
            <a:r>
              <a:rPr lang="en-SG" altLang="en-US" dirty="0">
                <a:solidFill>
                  <a:schemeClr val="bg1"/>
                </a:solidFill>
                <a:latin typeface="Frutiger LT 55 Roman" pitchFamily="34" charset="0"/>
              </a:rPr>
              <a:t>Real-time feedback</a:t>
            </a:r>
          </a:p>
          <a:p>
            <a:pPr>
              <a:buFont typeface="Arial" panose="020B0604020202020204" pitchFamily="34" charset="0"/>
              <a:buChar char="•"/>
            </a:pPr>
            <a:r>
              <a:rPr lang="en-SG" altLang="en-US" dirty="0">
                <a:solidFill>
                  <a:schemeClr val="bg1"/>
                </a:solidFill>
                <a:latin typeface="Frutiger LT 55 Roman" pitchFamily="34" charset="0"/>
              </a:rPr>
              <a:t>Real-time Form Analysis</a:t>
            </a:r>
          </a:p>
          <a:p>
            <a:pPr>
              <a:buFont typeface="Arial" panose="020B0604020202020204" pitchFamily="34" charset="0"/>
              <a:buChar char="•"/>
            </a:pPr>
            <a:r>
              <a:rPr lang="en-SG" altLang="en-US" dirty="0">
                <a:solidFill>
                  <a:schemeClr val="bg1"/>
                </a:solidFill>
                <a:latin typeface="Frutiger LT 55 Roman" pitchFamily="34" charset="0"/>
              </a:rPr>
              <a:t>Forms Feedback</a:t>
            </a:r>
          </a:p>
          <a:p>
            <a:pPr>
              <a:buFont typeface="Arial" panose="020B0604020202020204" pitchFamily="34" charset="0"/>
              <a:buChar char="•"/>
            </a:pPr>
            <a:r>
              <a:rPr lang="en-SG" altLang="en-US" dirty="0">
                <a:solidFill>
                  <a:schemeClr val="bg1"/>
                </a:solidFill>
                <a:latin typeface="Frutiger LT 55 Roman" pitchFamily="34" charset="0"/>
              </a:rPr>
              <a:t>Instructional Guidance</a:t>
            </a:r>
          </a:p>
        </p:txBody>
      </p:sp>
      <p:pic>
        <p:nvPicPr>
          <p:cNvPr id="11" name="Picture 10" descr="A black and white rectangle with text&#10;&#10;Description automatically generated">
            <a:extLst>
              <a:ext uri="{FF2B5EF4-FFF2-40B4-BE49-F238E27FC236}">
                <a16:creationId xmlns:a16="http://schemas.microsoft.com/office/drawing/2014/main" id="{92628F3C-AC3C-61EE-E7CC-1B90DA7A9B08}"/>
              </a:ext>
            </a:extLst>
          </p:cNvPr>
          <p:cNvPicPr>
            <a:picLocks noChangeAspect="1"/>
          </p:cNvPicPr>
          <p:nvPr/>
        </p:nvPicPr>
        <p:blipFill>
          <a:blip r:embed="rId3"/>
          <a:stretch>
            <a:fillRect/>
          </a:stretch>
        </p:blipFill>
        <p:spPr>
          <a:xfrm>
            <a:off x="2380287" y="1732756"/>
            <a:ext cx="1851000" cy="4024314"/>
          </a:xfrm>
          <a:prstGeom prst="rect">
            <a:avLst/>
          </a:prstGeom>
        </p:spPr>
      </p:pic>
    </p:spTree>
    <p:extLst>
      <p:ext uri="{BB962C8B-B14F-4D97-AF65-F5344CB8AC3E}">
        <p14:creationId xmlns:p14="http://schemas.microsoft.com/office/powerpoint/2010/main" val="268018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FDF7D-8907-24F8-CAC9-F6351DF85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0FE87-8F74-BF76-21DF-ADC0E792853E}"/>
              </a:ext>
            </a:extLst>
          </p:cNvPr>
          <p:cNvSpPr>
            <a:spLocks noGrp="1"/>
          </p:cNvSpPr>
          <p:nvPr>
            <p:ph type="title"/>
          </p:nvPr>
        </p:nvSpPr>
        <p:spPr/>
        <p:txBody>
          <a:bodyPr/>
          <a:lstStyle/>
          <a:p>
            <a:r>
              <a:rPr lang="en-US" b="1" dirty="0">
                <a:solidFill>
                  <a:schemeClr val="tx2"/>
                </a:solidFill>
              </a:rPr>
              <a:t>sharing</a:t>
            </a:r>
          </a:p>
        </p:txBody>
      </p:sp>
      <p:sp>
        <p:nvSpPr>
          <p:cNvPr id="4" name="Text Placeholder 3">
            <a:extLst>
              <a:ext uri="{FF2B5EF4-FFF2-40B4-BE49-F238E27FC236}">
                <a16:creationId xmlns:a16="http://schemas.microsoft.com/office/drawing/2014/main" id="{E60FBAA5-12AC-C7D0-E254-34040F2DD7D7}"/>
              </a:ext>
            </a:extLst>
          </p:cNvPr>
          <p:cNvSpPr>
            <a:spLocks noGrp="1"/>
          </p:cNvSpPr>
          <p:nvPr>
            <p:ph type="body" idx="10"/>
          </p:nvPr>
        </p:nvSpPr>
        <p:spPr/>
        <p:txBody>
          <a:bodyPr/>
          <a:lstStyle/>
          <a:p>
            <a:r>
              <a:rPr lang="en-US" dirty="0">
                <a:solidFill>
                  <a:schemeClr val="tx2"/>
                </a:solidFill>
              </a:rPr>
              <a:t>Project scope</a:t>
            </a:r>
            <a:endParaRPr lang="en-US" dirty="0"/>
          </a:p>
        </p:txBody>
      </p:sp>
      <p:sp>
        <p:nvSpPr>
          <p:cNvPr id="5" name="Rectangle 4">
            <a:extLst>
              <a:ext uri="{FF2B5EF4-FFF2-40B4-BE49-F238E27FC236}">
                <a16:creationId xmlns:a16="http://schemas.microsoft.com/office/drawing/2014/main" id="{3CA8252C-042C-57C2-161C-238BCEFF8345}"/>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6" name="Rectangle 6">
            <a:extLst>
              <a:ext uri="{FF2B5EF4-FFF2-40B4-BE49-F238E27FC236}">
                <a16:creationId xmlns:a16="http://schemas.microsoft.com/office/drawing/2014/main" id="{FCE3745E-EB7F-C0C1-3197-7AE128F82795}"/>
              </a:ext>
            </a:extLst>
          </p:cNvPr>
          <p:cNvSpPr>
            <a:spLocks noChangeArrowheads="1"/>
          </p:cNvSpPr>
          <p:nvPr/>
        </p:nvSpPr>
        <p:spPr bwMode="auto">
          <a:xfrm>
            <a:off x="4473576" y="1808163"/>
            <a:ext cx="59213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indent="0"/>
            <a:r>
              <a:rPr lang="en-SG" altLang="en-US" dirty="0">
                <a:solidFill>
                  <a:schemeClr val="bg1"/>
                </a:solidFill>
                <a:latin typeface="Frutiger LT 55 Roman" pitchFamily="34" charset="0"/>
              </a:rPr>
              <a:t>AI-based recommendations</a:t>
            </a:r>
          </a:p>
          <a:p>
            <a:pPr>
              <a:buFont typeface="Arial" panose="020B0604020202020204" pitchFamily="34" charset="0"/>
              <a:buChar char="•"/>
            </a:pPr>
            <a:r>
              <a:rPr lang="en-SG" altLang="en-US" dirty="0">
                <a:solidFill>
                  <a:schemeClr val="bg1"/>
                </a:solidFill>
                <a:latin typeface="Frutiger LT 55 Roman" pitchFamily="34" charset="0"/>
              </a:rPr>
              <a:t>Enables users to share fitness progress, interact with friends, join fitness challenges, and discover workout inspiration through posts and community engagement, fostering motivation and support within the app.</a:t>
            </a:r>
          </a:p>
          <a:p>
            <a:pPr>
              <a:buFont typeface="Arial" panose="020B0604020202020204" pitchFamily="34" charset="0"/>
              <a:buChar char="•"/>
            </a:pPr>
            <a:r>
              <a:rPr lang="en-SG" altLang="en-US" dirty="0">
                <a:solidFill>
                  <a:schemeClr val="bg1"/>
                </a:solidFill>
                <a:latin typeface="Frutiger LT 55 Roman" pitchFamily="34" charset="0"/>
              </a:rPr>
              <a:t>Posts Recommendation System</a:t>
            </a:r>
          </a:p>
          <a:p>
            <a:pPr>
              <a:buFont typeface="Arial" panose="020B0604020202020204" pitchFamily="34" charset="0"/>
              <a:buChar char="•"/>
            </a:pPr>
            <a:r>
              <a:rPr lang="en-SG" altLang="en-US" dirty="0">
                <a:solidFill>
                  <a:schemeClr val="bg1"/>
                </a:solidFill>
                <a:latin typeface="Frutiger LT 55 Roman" pitchFamily="34" charset="0"/>
              </a:rPr>
              <a:t>Friend Recommendation System</a:t>
            </a:r>
          </a:p>
        </p:txBody>
      </p:sp>
      <p:pic>
        <p:nvPicPr>
          <p:cNvPr id="8" name="Picture 7" descr="A screenshot of a cell phone&#10;&#10;Description automatically generated">
            <a:extLst>
              <a:ext uri="{FF2B5EF4-FFF2-40B4-BE49-F238E27FC236}">
                <a16:creationId xmlns:a16="http://schemas.microsoft.com/office/drawing/2014/main" id="{51DB52F2-DEB0-D77D-E1C0-C951FC73C37C}"/>
              </a:ext>
            </a:extLst>
          </p:cNvPr>
          <p:cNvPicPr>
            <a:picLocks noChangeAspect="1"/>
          </p:cNvPicPr>
          <p:nvPr/>
        </p:nvPicPr>
        <p:blipFill>
          <a:blip r:embed="rId3"/>
          <a:stretch>
            <a:fillRect/>
          </a:stretch>
        </p:blipFill>
        <p:spPr>
          <a:xfrm>
            <a:off x="2380288" y="1732756"/>
            <a:ext cx="1851000" cy="4024314"/>
          </a:xfrm>
          <a:prstGeom prst="rect">
            <a:avLst/>
          </a:prstGeom>
        </p:spPr>
      </p:pic>
    </p:spTree>
    <p:extLst>
      <p:ext uri="{BB962C8B-B14F-4D97-AF65-F5344CB8AC3E}">
        <p14:creationId xmlns:p14="http://schemas.microsoft.com/office/powerpoint/2010/main" val="227303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7293-E1B1-C4E6-3489-607E9F61A9F8}"/>
              </a:ext>
            </a:extLst>
          </p:cNvPr>
          <p:cNvSpPr>
            <a:spLocks noGrp="1"/>
          </p:cNvSpPr>
          <p:nvPr>
            <p:ph type="title"/>
          </p:nvPr>
        </p:nvSpPr>
        <p:spPr>
          <a:xfrm>
            <a:off x="654880" y="228769"/>
            <a:ext cx="10609750" cy="1139981"/>
          </a:xfrm>
        </p:spPr>
        <p:txBody>
          <a:bodyPr/>
          <a:lstStyle/>
          <a:p>
            <a:r>
              <a:rPr lang="en-US" b="1" dirty="0">
                <a:solidFill>
                  <a:schemeClr val="tx2"/>
                </a:solidFill>
              </a:rPr>
              <a:t>Data available</a:t>
            </a:r>
            <a:r>
              <a:rPr lang="zh-CN" altLang="en-US" b="1" dirty="0">
                <a:solidFill>
                  <a:schemeClr val="tx2"/>
                </a:solidFill>
              </a:rPr>
              <a:t> </a:t>
            </a:r>
            <a:r>
              <a:rPr lang="en-US" altLang="zh-CN" b="1" dirty="0">
                <a:solidFill>
                  <a:schemeClr val="tx2"/>
                </a:solidFill>
              </a:rPr>
              <a:t>&amp;</a:t>
            </a:r>
            <a:r>
              <a:rPr lang="zh-CN" altLang="en-US" b="1" dirty="0">
                <a:solidFill>
                  <a:schemeClr val="tx2"/>
                </a:solidFill>
              </a:rPr>
              <a:t> </a:t>
            </a:r>
            <a:r>
              <a:rPr lang="en-US" b="1" dirty="0">
                <a:solidFill>
                  <a:schemeClr val="tx2"/>
                </a:solidFill>
              </a:rPr>
              <a:t>Technical approach</a:t>
            </a:r>
            <a:br>
              <a:rPr lang="en-US" dirty="0"/>
            </a:br>
            <a:endParaRPr lang="en-US" dirty="0"/>
          </a:p>
        </p:txBody>
      </p:sp>
      <p:sp>
        <p:nvSpPr>
          <p:cNvPr id="3" name="Content Placeholder 2">
            <a:extLst>
              <a:ext uri="{FF2B5EF4-FFF2-40B4-BE49-F238E27FC236}">
                <a16:creationId xmlns:a16="http://schemas.microsoft.com/office/drawing/2014/main" id="{2365C9B9-ADA0-4634-9D98-D3196FA9E3FE}"/>
              </a:ext>
            </a:extLst>
          </p:cNvPr>
          <p:cNvSpPr>
            <a:spLocks noGrp="1"/>
          </p:cNvSpPr>
          <p:nvPr>
            <p:ph idx="1"/>
          </p:nvPr>
        </p:nvSpPr>
        <p:spPr/>
        <p:txBody>
          <a:bodyPr/>
          <a:lstStyle/>
          <a:p>
            <a:r>
              <a:rPr lang="en-US" dirty="0"/>
              <a:t>Workout Site Recommendation</a:t>
            </a:r>
          </a:p>
          <a:p>
            <a:r>
              <a:rPr lang="en-US" dirty="0"/>
              <a:t>Personalized Exercise Plan</a:t>
            </a:r>
          </a:p>
          <a:p>
            <a:r>
              <a:rPr lang="en-US" dirty="0"/>
              <a:t>Movement Supervision &amp; Gesture Correction</a:t>
            </a:r>
          </a:p>
          <a:p>
            <a:r>
              <a:rPr lang="en-US" dirty="0"/>
              <a:t>Social Media Integration</a:t>
            </a:r>
          </a:p>
          <a:p>
            <a:endParaRPr lang="en-US" dirty="0"/>
          </a:p>
        </p:txBody>
      </p:sp>
      <p:sp>
        <p:nvSpPr>
          <p:cNvPr id="4" name="Text Placeholder 3">
            <a:extLst>
              <a:ext uri="{FF2B5EF4-FFF2-40B4-BE49-F238E27FC236}">
                <a16:creationId xmlns:a16="http://schemas.microsoft.com/office/drawing/2014/main" id="{264C6B0B-8B41-48DA-467A-837E379E0D87}"/>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graphicFrame>
        <p:nvGraphicFramePr>
          <p:cNvPr id="5" name="Diagram 4">
            <a:extLst>
              <a:ext uri="{FF2B5EF4-FFF2-40B4-BE49-F238E27FC236}">
                <a16:creationId xmlns:a16="http://schemas.microsoft.com/office/drawing/2014/main" id="{FCC65971-4A34-A449-0BDB-09E5165D08B5}"/>
              </a:ext>
            </a:extLst>
          </p:cNvPr>
          <p:cNvGraphicFramePr/>
          <p:nvPr>
            <p:extLst>
              <p:ext uri="{D42A27DB-BD31-4B8C-83A1-F6EECF244321}">
                <p14:modId xmlns:p14="http://schemas.microsoft.com/office/powerpoint/2010/main" val="2225629268"/>
              </p:ext>
            </p:extLst>
          </p:nvPr>
        </p:nvGraphicFramePr>
        <p:xfrm>
          <a:off x="7315039" y="1311516"/>
          <a:ext cx="406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302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FF78-A37F-E4D3-9FD7-926619A7F3E6}"/>
              </a:ext>
            </a:extLst>
          </p:cNvPr>
          <p:cNvSpPr>
            <a:spLocks noGrp="1"/>
          </p:cNvSpPr>
          <p:nvPr>
            <p:ph type="title"/>
          </p:nvPr>
        </p:nvSpPr>
        <p:spPr/>
        <p:txBody>
          <a:bodyPr/>
          <a:lstStyle/>
          <a:p>
            <a:r>
              <a:rPr lang="en-US" b="1">
                <a:solidFill>
                  <a:schemeClr val="tx2"/>
                </a:solidFill>
              </a:rPr>
              <a:t>Workout Site Recommendation</a:t>
            </a:r>
            <a:br>
              <a:rPr lang="en-US" b="1">
                <a:solidFill>
                  <a:schemeClr val="tx2"/>
                </a:solidFill>
              </a:rPr>
            </a:br>
            <a:r>
              <a:rPr lang="en-US" sz="2800">
                <a:solidFill>
                  <a:schemeClr val="tx2"/>
                </a:solidFill>
              </a:rPr>
              <a:t> location-based services</a:t>
            </a:r>
            <a:br>
              <a:rPr lang="en-US" b="1">
                <a:solidFill>
                  <a:schemeClr val="tx2"/>
                </a:solidFill>
              </a:rPr>
            </a:br>
            <a:endParaRPr lang="en-US" b="1">
              <a:solidFill>
                <a:schemeClr val="tx2"/>
              </a:solidFill>
            </a:endParaRPr>
          </a:p>
        </p:txBody>
      </p:sp>
      <p:sp>
        <p:nvSpPr>
          <p:cNvPr id="4" name="Text Placeholder 3">
            <a:extLst>
              <a:ext uri="{FF2B5EF4-FFF2-40B4-BE49-F238E27FC236}">
                <a16:creationId xmlns:a16="http://schemas.microsoft.com/office/drawing/2014/main" id="{5687A8FA-E78F-8774-266A-0F8CEBC1A066}"/>
              </a:ext>
            </a:extLst>
          </p:cNvPr>
          <p:cNvSpPr>
            <a:spLocks noGrp="1"/>
          </p:cNvSpPr>
          <p:nvPr>
            <p:ph type="body" idx="10"/>
          </p:nvPr>
        </p:nvSpPr>
        <p:spPr/>
        <p:txBody>
          <a:bodyPr/>
          <a:lstStyle/>
          <a:p>
            <a:r>
              <a:rPr lang="en-US">
                <a:solidFill>
                  <a:schemeClr val="tx2"/>
                </a:solidFill>
              </a:rPr>
              <a:t>Data available</a:t>
            </a:r>
            <a:r>
              <a:rPr lang="zh-CN" altLang="en-US">
                <a:solidFill>
                  <a:schemeClr val="tx2"/>
                </a:solidFill>
              </a:rPr>
              <a:t> </a:t>
            </a:r>
            <a:r>
              <a:rPr lang="en-US" altLang="zh-CN">
                <a:solidFill>
                  <a:schemeClr val="tx2"/>
                </a:solidFill>
              </a:rPr>
              <a:t>&amp;</a:t>
            </a:r>
            <a:r>
              <a:rPr lang="zh-CN" altLang="en-US">
                <a:solidFill>
                  <a:schemeClr val="tx2"/>
                </a:solidFill>
              </a:rPr>
              <a:t> </a:t>
            </a:r>
            <a:r>
              <a:rPr lang="en-US">
                <a:solidFill>
                  <a:schemeClr val="tx2"/>
                </a:solidFill>
              </a:rPr>
              <a:t>Technical approach</a:t>
            </a:r>
            <a:endParaRPr lang="en-US"/>
          </a:p>
        </p:txBody>
      </p:sp>
      <p:sp>
        <p:nvSpPr>
          <p:cNvPr id="5" name="内容占位符 4">
            <a:extLst>
              <a:ext uri="{FF2B5EF4-FFF2-40B4-BE49-F238E27FC236}">
                <a16:creationId xmlns:a16="http://schemas.microsoft.com/office/drawing/2014/main" id="{6F5D49A8-959B-7DDD-ADA5-B9C4BD3119C3}"/>
              </a:ext>
            </a:extLst>
          </p:cNvPr>
          <p:cNvSpPr txBox="1">
            <a:spLocks noGrp="1"/>
          </p:cNvSpPr>
          <p:nvPr>
            <p:ph idx="1"/>
          </p:nvPr>
        </p:nvSpPr>
        <p:spPr>
          <a:xfrm>
            <a:off x="1659763" y="2084475"/>
            <a:ext cx="8872474" cy="2943691"/>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zh-CN" altLang="en-US" sz="2400">
                <a:latin typeface="Times New Roman"/>
                <a:ea typeface="MS PGothic"/>
                <a:cs typeface="Times New Roman"/>
              </a:rPr>
              <a:t>Implement location-based suggestions for nearby gyms, fitness parks</a:t>
            </a:r>
            <a:endParaRPr lang="en-US" altLang="zh-CN" sz="2400">
              <a:latin typeface="Times New Roman"/>
              <a:ea typeface="MS PGothic"/>
              <a:cs typeface="Times New Roman"/>
            </a:endParaRPr>
          </a:p>
          <a:p>
            <a:pPr marL="285750" indent="-285750">
              <a:lnSpc>
                <a:spcPct val="150000"/>
              </a:lnSpc>
              <a:buFont typeface="Arial" panose="020B0604020202020204" pitchFamily="34" charset="0"/>
              <a:buChar char="•"/>
            </a:pPr>
            <a:r>
              <a:rPr lang="zh-CN" altLang="en-US" sz="2400">
                <a:latin typeface="Times New Roman" panose="02020603050405020304" pitchFamily="18" charset="0"/>
                <a:cs typeface="Times New Roman" panose="02020603050405020304" pitchFamily="18" charset="0"/>
              </a:rPr>
              <a:t>Integrate time availability matching with gym operating hours</a:t>
            </a:r>
            <a:endParaRPr lang="en-US" altLang="zh-CN" sz="24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a:latin typeface="Times New Roman" panose="02020603050405020304" pitchFamily="18" charset="0"/>
                <a:cs typeface="Times New Roman" panose="02020603050405020304" pitchFamily="18" charset="0"/>
              </a:rPr>
              <a:t>Develop </a:t>
            </a:r>
            <a:r>
              <a:rPr lang="en-US" altLang="zh-CN" sz="2400">
                <a:latin typeface="Times New Roman" panose="02020603050405020304" pitchFamily="18" charset="0"/>
                <a:cs typeface="Times New Roman" panose="02020603050405020304" pitchFamily="18" charset="0"/>
              </a:rPr>
              <a:t>intelligent recommendation according to distance, </a:t>
            </a:r>
            <a:r>
              <a:rPr lang="zh-CN" altLang="en-US" sz="2400">
                <a:latin typeface="Times New Roman" panose="02020603050405020304" pitchFamily="18" charset="0"/>
                <a:cs typeface="Times New Roman" panose="02020603050405020304" pitchFamily="18" charset="0"/>
              </a:rPr>
              <a:t>gym amenities</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comments,</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history,</a:t>
            </a:r>
            <a:r>
              <a:rPr lang="zh-CN" altLang="en-US" sz="2400">
                <a:latin typeface="Times New Roman" panose="02020603050405020304" pitchFamily="18" charset="0"/>
                <a:cs typeface="Times New Roman" panose="02020603050405020304" pitchFamily="18" charset="0"/>
              </a:rPr>
              <a:t> membership type, and </a:t>
            </a:r>
            <a:r>
              <a:rPr lang="en-US" altLang="zh-CN" sz="2400">
                <a:latin typeface="Times New Roman" panose="02020603050405020304" pitchFamily="18" charset="0"/>
                <a:cs typeface="Times New Roman" panose="02020603050405020304" pitchFamily="18" charset="0"/>
              </a:rPr>
              <a:t>fitness plan</a:t>
            </a:r>
          </a:p>
        </p:txBody>
      </p:sp>
    </p:spTree>
    <p:extLst>
      <p:ext uri="{BB962C8B-B14F-4D97-AF65-F5344CB8AC3E}">
        <p14:creationId xmlns:p14="http://schemas.microsoft.com/office/powerpoint/2010/main" val="2559063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FF78-A37F-E4D3-9FD7-926619A7F3E6}"/>
              </a:ext>
            </a:extLst>
          </p:cNvPr>
          <p:cNvSpPr>
            <a:spLocks noGrp="1"/>
          </p:cNvSpPr>
          <p:nvPr>
            <p:ph type="title"/>
          </p:nvPr>
        </p:nvSpPr>
        <p:spPr/>
        <p:txBody>
          <a:bodyPr/>
          <a:lstStyle/>
          <a:p>
            <a:r>
              <a:rPr lang="en-US" b="1">
                <a:solidFill>
                  <a:schemeClr val="tx2"/>
                </a:solidFill>
              </a:rPr>
              <a:t>Workout Site Recommendation</a:t>
            </a:r>
            <a:br>
              <a:rPr lang="en-US" b="1">
                <a:solidFill>
                  <a:schemeClr val="tx2"/>
                </a:solidFill>
              </a:rPr>
            </a:br>
            <a:endParaRPr lang="en-US" b="1">
              <a:solidFill>
                <a:schemeClr val="tx2"/>
              </a:solidFill>
            </a:endParaRPr>
          </a:p>
        </p:txBody>
      </p:sp>
      <p:sp>
        <p:nvSpPr>
          <p:cNvPr id="4" name="Text Placeholder 3">
            <a:extLst>
              <a:ext uri="{FF2B5EF4-FFF2-40B4-BE49-F238E27FC236}">
                <a16:creationId xmlns:a16="http://schemas.microsoft.com/office/drawing/2014/main" id="{5687A8FA-E78F-8774-266A-0F8CEBC1A066}"/>
              </a:ext>
            </a:extLst>
          </p:cNvPr>
          <p:cNvSpPr>
            <a:spLocks noGrp="1"/>
          </p:cNvSpPr>
          <p:nvPr>
            <p:ph type="body" idx="10"/>
          </p:nvPr>
        </p:nvSpPr>
        <p:spPr/>
        <p:txBody>
          <a:bodyPr/>
          <a:lstStyle/>
          <a:p>
            <a:r>
              <a:rPr lang="en-US">
                <a:solidFill>
                  <a:schemeClr val="tx2"/>
                </a:solidFill>
              </a:rPr>
              <a:t>Data available</a:t>
            </a:r>
            <a:r>
              <a:rPr lang="zh-CN" altLang="en-US">
                <a:solidFill>
                  <a:schemeClr val="tx2"/>
                </a:solidFill>
              </a:rPr>
              <a:t> </a:t>
            </a:r>
            <a:r>
              <a:rPr lang="en-US" altLang="zh-CN">
                <a:solidFill>
                  <a:schemeClr val="tx2"/>
                </a:solidFill>
              </a:rPr>
              <a:t>&amp;</a:t>
            </a:r>
            <a:r>
              <a:rPr lang="zh-CN" altLang="en-US">
                <a:solidFill>
                  <a:schemeClr val="tx2"/>
                </a:solidFill>
              </a:rPr>
              <a:t> </a:t>
            </a:r>
            <a:r>
              <a:rPr lang="en-US">
                <a:solidFill>
                  <a:schemeClr val="tx2"/>
                </a:solidFill>
              </a:rPr>
              <a:t>Technical approach</a:t>
            </a:r>
            <a:endParaRPr lang="en-US"/>
          </a:p>
        </p:txBody>
      </p:sp>
      <p:pic>
        <p:nvPicPr>
          <p:cNvPr id="7" name="图片 6">
            <a:extLst>
              <a:ext uri="{FF2B5EF4-FFF2-40B4-BE49-F238E27FC236}">
                <a16:creationId xmlns:a16="http://schemas.microsoft.com/office/drawing/2014/main" id="{A3CCB60E-974D-5DFA-88FA-8BCA89224513}"/>
              </a:ext>
            </a:extLst>
          </p:cNvPr>
          <p:cNvPicPr>
            <a:picLocks noChangeAspect="1"/>
          </p:cNvPicPr>
          <p:nvPr/>
        </p:nvPicPr>
        <p:blipFill>
          <a:blip r:embed="rId3"/>
          <a:stretch>
            <a:fillRect/>
          </a:stretch>
        </p:blipFill>
        <p:spPr>
          <a:xfrm>
            <a:off x="1543356" y="916242"/>
            <a:ext cx="2324360" cy="5124243"/>
          </a:xfrm>
          <a:prstGeom prst="rect">
            <a:avLst/>
          </a:prstGeom>
        </p:spPr>
      </p:pic>
      <p:pic>
        <p:nvPicPr>
          <p:cNvPr id="8" name="图片 7">
            <a:extLst>
              <a:ext uri="{FF2B5EF4-FFF2-40B4-BE49-F238E27FC236}">
                <a16:creationId xmlns:a16="http://schemas.microsoft.com/office/drawing/2014/main" id="{076209B3-3EB8-25F5-C9ED-A881DA2D8274}"/>
              </a:ext>
            </a:extLst>
          </p:cNvPr>
          <p:cNvPicPr>
            <a:picLocks noChangeAspect="1"/>
          </p:cNvPicPr>
          <p:nvPr/>
        </p:nvPicPr>
        <p:blipFill>
          <a:blip r:embed="rId4"/>
          <a:stretch>
            <a:fillRect/>
          </a:stretch>
        </p:blipFill>
        <p:spPr>
          <a:xfrm>
            <a:off x="7935194" y="1468030"/>
            <a:ext cx="3524220" cy="4396721"/>
          </a:xfrm>
          <a:prstGeom prst="rect">
            <a:avLst/>
          </a:prstGeom>
        </p:spPr>
      </p:pic>
      <p:pic>
        <p:nvPicPr>
          <p:cNvPr id="5" name="图片 4">
            <a:extLst>
              <a:ext uri="{FF2B5EF4-FFF2-40B4-BE49-F238E27FC236}">
                <a16:creationId xmlns:a16="http://schemas.microsoft.com/office/drawing/2014/main" id="{FBB20322-E517-F7C2-DAAF-D8C873417758}"/>
              </a:ext>
            </a:extLst>
          </p:cNvPr>
          <p:cNvPicPr>
            <a:picLocks noChangeAspect="1"/>
          </p:cNvPicPr>
          <p:nvPr/>
        </p:nvPicPr>
        <p:blipFill>
          <a:blip r:embed="rId5"/>
          <a:stretch>
            <a:fillRect/>
          </a:stretch>
        </p:blipFill>
        <p:spPr>
          <a:xfrm>
            <a:off x="4678451" y="916243"/>
            <a:ext cx="2334759" cy="5124243"/>
          </a:xfrm>
          <a:prstGeom prst="rect">
            <a:avLst/>
          </a:prstGeom>
        </p:spPr>
      </p:pic>
    </p:spTree>
    <p:extLst>
      <p:ext uri="{BB962C8B-B14F-4D97-AF65-F5344CB8AC3E}">
        <p14:creationId xmlns:p14="http://schemas.microsoft.com/office/powerpoint/2010/main" val="179429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FF78-A37F-E4D3-9FD7-926619A7F3E6}"/>
              </a:ext>
            </a:extLst>
          </p:cNvPr>
          <p:cNvSpPr>
            <a:spLocks noGrp="1"/>
          </p:cNvSpPr>
          <p:nvPr>
            <p:ph type="title"/>
          </p:nvPr>
        </p:nvSpPr>
        <p:spPr/>
        <p:txBody>
          <a:bodyPr/>
          <a:lstStyle/>
          <a:p>
            <a:r>
              <a:rPr lang="en-US" b="1">
                <a:solidFill>
                  <a:schemeClr val="tx2"/>
                </a:solidFill>
              </a:rPr>
              <a:t>Workout Site Recommendation</a:t>
            </a:r>
            <a:br>
              <a:rPr lang="en-US" b="1">
                <a:solidFill>
                  <a:schemeClr val="tx2"/>
                </a:solidFill>
              </a:rPr>
            </a:br>
            <a:r>
              <a:rPr lang="en-US" sz="2800">
                <a:solidFill>
                  <a:schemeClr val="tx2"/>
                </a:solidFill>
              </a:rPr>
              <a:t> location-based services</a:t>
            </a:r>
            <a:br>
              <a:rPr lang="en-US" b="1">
                <a:solidFill>
                  <a:schemeClr val="tx2"/>
                </a:solidFill>
              </a:rPr>
            </a:br>
            <a:endParaRPr lang="en-US" b="1">
              <a:solidFill>
                <a:schemeClr val="tx2"/>
              </a:solidFill>
            </a:endParaRPr>
          </a:p>
        </p:txBody>
      </p:sp>
      <p:sp>
        <p:nvSpPr>
          <p:cNvPr id="4" name="Text Placeholder 3">
            <a:extLst>
              <a:ext uri="{FF2B5EF4-FFF2-40B4-BE49-F238E27FC236}">
                <a16:creationId xmlns:a16="http://schemas.microsoft.com/office/drawing/2014/main" id="{5687A8FA-E78F-8774-266A-0F8CEBC1A066}"/>
              </a:ext>
            </a:extLst>
          </p:cNvPr>
          <p:cNvSpPr>
            <a:spLocks noGrp="1"/>
          </p:cNvSpPr>
          <p:nvPr>
            <p:ph type="body" idx="10"/>
          </p:nvPr>
        </p:nvSpPr>
        <p:spPr/>
        <p:txBody>
          <a:bodyPr/>
          <a:lstStyle/>
          <a:p>
            <a:r>
              <a:rPr lang="en-US">
                <a:solidFill>
                  <a:schemeClr val="tx2"/>
                </a:solidFill>
              </a:rPr>
              <a:t>Data available</a:t>
            </a:r>
            <a:r>
              <a:rPr lang="zh-CN" altLang="en-US">
                <a:solidFill>
                  <a:schemeClr val="tx2"/>
                </a:solidFill>
              </a:rPr>
              <a:t> </a:t>
            </a:r>
            <a:r>
              <a:rPr lang="en-US" altLang="zh-CN">
                <a:solidFill>
                  <a:schemeClr val="tx2"/>
                </a:solidFill>
              </a:rPr>
              <a:t>&amp;</a:t>
            </a:r>
            <a:r>
              <a:rPr lang="zh-CN" altLang="en-US">
                <a:solidFill>
                  <a:schemeClr val="tx2"/>
                </a:solidFill>
              </a:rPr>
              <a:t> </a:t>
            </a:r>
            <a:r>
              <a:rPr lang="en-US">
                <a:solidFill>
                  <a:schemeClr val="tx2"/>
                </a:solidFill>
              </a:rPr>
              <a:t>Technical approach</a:t>
            </a:r>
            <a:endParaRPr lang="en-US"/>
          </a:p>
        </p:txBody>
      </p:sp>
      <p:sp>
        <p:nvSpPr>
          <p:cNvPr id="9" name="文本框 8">
            <a:extLst>
              <a:ext uri="{FF2B5EF4-FFF2-40B4-BE49-F238E27FC236}">
                <a16:creationId xmlns:a16="http://schemas.microsoft.com/office/drawing/2014/main" id="{3C6DEE11-F9DD-BDD5-4424-94E8048366BD}"/>
              </a:ext>
            </a:extLst>
          </p:cNvPr>
          <p:cNvSpPr txBox="1"/>
          <p:nvPr/>
        </p:nvSpPr>
        <p:spPr>
          <a:xfrm>
            <a:off x="626836" y="2075109"/>
            <a:ext cx="5469164" cy="2426626"/>
          </a:xfrm>
          <a:prstGeom prst="rect">
            <a:avLst/>
          </a:prstGeom>
          <a:noFill/>
        </p:spPr>
        <p:txBody>
          <a:bodyPr wrap="square">
            <a:spAutoFit/>
          </a:bodyPr>
          <a:lstStyle/>
          <a:p>
            <a:pPr algn="ctr">
              <a:lnSpc>
                <a:spcPct val="150000"/>
              </a:lnSpc>
            </a:pPr>
            <a:r>
              <a:rPr lang="en-US" altLang="zh-CN" sz="3200">
                <a:latin typeface="Times New Roman" panose="02020603050405020304" pitchFamily="18" charset="0"/>
                <a:cs typeface="Times New Roman" panose="02020603050405020304" pitchFamily="18" charset="0"/>
              </a:rPr>
              <a:t>How to recommend:</a:t>
            </a:r>
            <a:endParaRPr lang="en-US" altLang="zh-CN">
              <a:latin typeface="Times New Roman" panose="02020603050405020304" pitchFamily="18" charset="0"/>
              <a:cs typeface="Times New Roman" panose="02020603050405020304" pitchFamily="18" charset="0"/>
            </a:endParaRPr>
          </a:p>
          <a:p>
            <a:pPr algn="ctr">
              <a:lnSpc>
                <a:spcPct val="150000"/>
              </a:lnSpc>
            </a:pPr>
            <a:r>
              <a:rPr lang="en-US" altLang="zh-C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Through comments</a:t>
            </a:r>
          </a:p>
          <a:p>
            <a:pPr algn="ctr">
              <a:lnSpc>
                <a:spcPct val="150000"/>
              </a:lnSpc>
            </a:pPr>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Through visits and histories</a:t>
            </a:r>
          </a:p>
          <a:p>
            <a:pPr algn="ctr">
              <a:lnSpc>
                <a:spcPct val="150000"/>
              </a:lnSpc>
            </a:pPr>
            <a:r>
              <a:rPr lang="en-US" altLang="zh-CN">
                <a:latin typeface="Times New Roman" panose="02020603050405020304" pitchFamily="18" charset="0"/>
                <a:cs typeface="Times New Roman" panose="02020603050405020304" pitchFamily="18" charset="0"/>
              </a:rPr>
              <a:t>3</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Through fitness plans</a:t>
            </a:r>
            <a:endParaRPr lang="zh-CN" altLang="en-US">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C54A0F8-7955-5266-C788-BA243524932F}"/>
              </a:ext>
            </a:extLst>
          </p:cNvPr>
          <p:cNvPicPr>
            <a:picLocks noChangeAspect="1"/>
          </p:cNvPicPr>
          <p:nvPr/>
        </p:nvPicPr>
        <p:blipFill>
          <a:blip r:embed="rId3"/>
          <a:stretch>
            <a:fillRect/>
          </a:stretch>
        </p:blipFill>
        <p:spPr>
          <a:xfrm>
            <a:off x="7636580" y="1148184"/>
            <a:ext cx="2361085" cy="4561632"/>
          </a:xfrm>
          <a:prstGeom prst="rect">
            <a:avLst/>
          </a:prstGeom>
        </p:spPr>
      </p:pic>
    </p:spTree>
    <p:extLst>
      <p:ext uri="{BB962C8B-B14F-4D97-AF65-F5344CB8AC3E}">
        <p14:creationId xmlns:p14="http://schemas.microsoft.com/office/powerpoint/2010/main" val="665629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FF78-A37F-E4D3-9FD7-926619A7F3E6}"/>
              </a:ext>
            </a:extLst>
          </p:cNvPr>
          <p:cNvSpPr>
            <a:spLocks noGrp="1"/>
          </p:cNvSpPr>
          <p:nvPr>
            <p:ph type="title"/>
          </p:nvPr>
        </p:nvSpPr>
        <p:spPr/>
        <p:txBody>
          <a:bodyPr/>
          <a:lstStyle/>
          <a:p>
            <a:r>
              <a:rPr lang="en-US" b="1">
                <a:solidFill>
                  <a:schemeClr val="tx2"/>
                </a:solidFill>
              </a:rPr>
              <a:t>Workout Site Recommendation</a:t>
            </a:r>
            <a:br>
              <a:rPr lang="en-US" b="1">
                <a:solidFill>
                  <a:schemeClr val="tx2"/>
                </a:solidFill>
              </a:rPr>
            </a:br>
            <a:r>
              <a:rPr lang="en-US" sz="2800">
                <a:solidFill>
                  <a:schemeClr val="tx2"/>
                </a:solidFill>
              </a:rPr>
              <a:t> location-based services</a:t>
            </a:r>
            <a:br>
              <a:rPr lang="en-US" b="1">
                <a:solidFill>
                  <a:schemeClr val="tx2"/>
                </a:solidFill>
              </a:rPr>
            </a:br>
            <a:endParaRPr lang="en-US" b="1">
              <a:solidFill>
                <a:schemeClr val="tx2"/>
              </a:solidFill>
            </a:endParaRPr>
          </a:p>
        </p:txBody>
      </p:sp>
      <p:sp>
        <p:nvSpPr>
          <p:cNvPr id="4" name="Text Placeholder 3">
            <a:extLst>
              <a:ext uri="{FF2B5EF4-FFF2-40B4-BE49-F238E27FC236}">
                <a16:creationId xmlns:a16="http://schemas.microsoft.com/office/drawing/2014/main" id="{5687A8FA-E78F-8774-266A-0F8CEBC1A066}"/>
              </a:ext>
            </a:extLst>
          </p:cNvPr>
          <p:cNvSpPr>
            <a:spLocks noGrp="1"/>
          </p:cNvSpPr>
          <p:nvPr>
            <p:ph type="body" idx="10"/>
          </p:nvPr>
        </p:nvSpPr>
        <p:spPr/>
        <p:txBody>
          <a:bodyPr/>
          <a:lstStyle/>
          <a:p>
            <a:r>
              <a:rPr lang="en-US">
                <a:solidFill>
                  <a:schemeClr val="tx2"/>
                </a:solidFill>
              </a:rPr>
              <a:t>Data available</a:t>
            </a:r>
            <a:r>
              <a:rPr lang="zh-CN" altLang="en-US">
                <a:solidFill>
                  <a:schemeClr val="tx2"/>
                </a:solidFill>
              </a:rPr>
              <a:t> </a:t>
            </a:r>
            <a:r>
              <a:rPr lang="en-US" altLang="zh-CN">
                <a:solidFill>
                  <a:schemeClr val="tx2"/>
                </a:solidFill>
              </a:rPr>
              <a:t>&amp;</a:t>
            </a:r>
            <a:r>
              <a:rPr lang="zh-CN" altLang="en-US">
                <a:solidFill>
                  <a:schemeClr val="tx2"/>
                </a:solidFill>
              </a:rPr>
              <a:t> </a:t>
            </a:r>
            <a:r>
              <a:rPr lang="en-US">
                <a:solidFill>
                  <a:schemeClr val="tx2"/>
                </a:solidFill>
              </a:rPr>
              <a:t>Technical approach</a:t>
            </a:r>
            <a:endParaRPr lang="en-US"/>
          </a:p>
        </p:txBody>
      </p:sp>
      <p:pic>
        <p:nvPicPr>
          <p:cNvPr id="6" name="图片 5">
            <a:extLst>
              <a:ext uri="{FF2B5EF4-FFF2-40B4-BE49-F238E27FC236}">
                <a16:creationId xmlns:a16="http://schemas.microsoft.com/office/drawing/2014/main" id="{41C84AFD-4125-6A81-395F-FDF13558260A}"/>
              </a:ext>
            </a:extLst>
          </p:cNvPr>
          <p:cNvPicPr>
            <a:picLocks noChangeAspect="1"/>
          </p:cNvPicPr>
          <p:nvPr/>
        </p:nvPicPr>
        <p:blipFill>
          <a:blip r:embed="rId3"/>
          <a:stretch>
            <a:fillRect/>
          </a:stretch>
        </p:blipFill>
        <p:spPr>
          <a:xfrm>
            <a:off x="5498017" y="1611466"/>
            <a:ext cx="6213077" cy="3635068"/>
          </a:xfrm>
          <a:prstGeom prst="rect">
            <a:avLst/>
          </a:prstGeom>
        </p:spPr>
      </p:pic>
      <p:sp>
        <p:nvSpPr>
          <p:cNvPr id="7" name="文本框 6">
            <a:extLst>
              <a:ext uri="{FF2B5EF4-FFF2-40B4-BE49-F238E27FC236}">
                <a16:creationId xmlns:a16="http://schemas.microsoft.com/office/drawing/2014/main" id="{996E9182-3B8A-C86F-61D8-F6B228EE31D2}"/>
              </a:ext>
            </a:extLst>
          </p:cNvPr>
          <p:cNvSpPr txBox="1"/>
          <p:nvPr/>
        </p:nvSpPr>
        <p:spPr>
          <a:xfrm>
            <a:off x="626836" y="2075109"/>
            <a:ext cx="5469164" cy="2426626"/>
          </a:xfrm>
          <a:prstGeom prst="rect">
            <a:avLst/>
          </a:prstGeom>
          <a:noFill/>
        </p:spPr>
        <p:txBody>
          <a:bodyPr wrap="square">
            <a:spAutoFit/>
          </a:bodyPr>
          <a:lstStyle/>
          <a:p>
            <a:pPr algn="ctr">
              <a:lnSpc>
                <a:spcPct val="150000"/>
              </a:lnSpc>
            </a:pPr>
            <a:r>
              <a:rPr lang="en-US" altLang="zh-CN" sz="3200">
                <a:latin typeface="Times New Roman" panose="02020603050405020304" pitchFamily="18" charset="0"/>
                <a:cs typeface="Times New Roman" panose="02020603050405020304" pitchFamily="18" charset="0"/>
              </a:rPr>
              <a:t>How to recommend:</a:t>
            </a:r>
            <a:endParaRPr lang="en-US" altLang="zh-CN">
              <a:latin typeface="Times New Roman" panose="02020603050405020304" pitchFamily="18" charset="0"/>
              <a:cs typeface="Times New Roman" panose="02020603050405020304" pitchFamily="18" charset="0"/>
            </a:endParaRPr>
          </a:p>
          <a:p>
            <a:pPr algn="ctr">
              <a:lnSpc>
                <a:spcPct val="150000"/>
              </a:lnSpc>
            </a:pPr>
            <a:r>
              <a:rPr lang="en-US" altLang="zh-CN">
                <a:latin typeface="Times New Roman" panose="02020603050405020304" pitchFamily="18" charset="0"/>
                <a:cs typeface="Times New Roman" panose="02020603050405020304" pitchFamily="18" charset="0"/>
              </a:rPr>
              <a:t>1. Through comments</a:t>
            </a:r>
          </a:p>
          <a:p>
            <a:pPr algn="ctr">
              <a:lnSpc>
                <a:spcPct val="150000"/>
              </a:lnSpc>
            </a:pPr>
            <a:r>
              <a:rPr lang="en-US" altLang="zh-C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Through visits and histories</a:t>
            </a:r>
          </a:p>
          <a:p>
            <a:pPr algn="ctr">
              <a:lnSpc>
                <a:spcPct val="150000"/>
              </a:lnSpc>
            </a:pPr>
            <a:r>
              <a:rPr lang="en-US" altLang="zh-CN">
                <a:latin typeface="Times New Roman" panose="02020603050405020304" pitchFamily="18" charset="0"/>
                <a:cs typeface="Times New Roman" panose="02020603050405020304" pitchFamily="18" charset="0"/>
              </a:rPr>
              <a:t>3</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Through fitness plans</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55CA3B-0762-CBD7-FFC1-976BC496AE0D}"/>
              </a:ext>
            </a:extLst>
          </p:cNvPr>
          <p:cNvSpPr>
            <a:spLocks noGrp="1"/>
          </p:cNvSpPr>
          <p:nvPr>
            <p:ph sz="half" idx="1"/>
          </p:nvPr>
        </p:nvSpPr>
        <p:spPr>
          <a:xfrm>
            <a:off x="609600" y="2174875"/>
            <a:ext cx="5384800" cy="3951288"/>
          </a:xfrm>
        </p:spPr>
        <p:txBody>
          <a:bodyPr>
            <a:normAutofit/>
          </a:bodyPr>
          <a:lstStyle/>
          <a:p>
            <a:pPr>
              <a:spcAft>
                <a:spcPts val="800"/>
              </a:spcAft>
            </a:pPr>
            <a:r>
              <a:rPr lang="en-US" dirty="0"/>
              <a:t>Xia </a:t>
            </a:r>
            <a:r>
              <a:rPr lang="en-US" dirty="0" err="1"/>
              <a:t>Yichao</a:t>
            </a:r>
            <a:r>
              <a:rPr lang="en-US" dirty="0"/>
              <a:t> – A0297377H</a:t>
            </a:r>
            <a:endParaRPr lang="en-SG" dirty="0"/>
          </a:p>
          <a:p>
            <a:pPr>
              <a:spcAft>
                <a:spcPts val="800"/>
              </a:spcAft>
            </a:pPr>
            <a:r>
              <a:rPr lang="en-US" dirty="0"/>
              <a:t>Huang </a:t>
            </a:r>
            <a:r>
              <a:rPr lang="en-US" dirty="0" err="1"/>
              <a:t>Tianle</a:t>
            </a:r>
            <a:r>
              <a:rPr lang="en-US" dirty="0"/>
              <a:t>- A0296702Y</a:t>
            </a:r>
            <a:endParaRPr lang="en-SG" dirty="0"/>
          </a:p>
          <a:p>
            <a:pPr>
              <a:spcAft>
                <a:spcPts val="800"/>
              </a:spcAft>
            </a:pPr>
            <a:r>
              <a:rPr lang="en-US" dirty="0"/>
              <a:t>Huang </a:t>
            </a:r>
            <a:r>
              <a:rPr lang="en-US" dirty="0" err="1"/>
              <a:t>Chenyu</a:t>
            </a:r>
            <a:r>
              <a:rPr lang="en-US" dirty="0"/>
              <a:t> - A0295813W</a:t>
            </a:r>
            <a:endParaRPr lang="en-SG" dirty="0"/>
          </a:p>
          <a:p>
            <a:pPr>
              <a:spcAft>
                <a:spcPts val="800"/>
              </a:spcAft>
            </a:pPr>
            <a:r>
              <a:rPr lang="en-US" dirty="0"/>
              <a:t>Zhu </a:t>
            </a:r>
            <a:r>
              <a:rPr lang="en-US" dirty="0" err="1"/>
              <a:t>Yihang</a:t>
            </a:r>
            <a:r>
              <a:rPr lang="en-US" dirty="0"/>
              <a:t> - A0297220H</a:t>
            </a:r>
            <a:endParaRPr lang="en-SG" dirty="0"/>
          </a:p>
        </p:txBody>
      </p:sp>
      <p:pic>
        <p:nvPicPr>
          <p:cNvPr id="5" name="图片 14" descr="SIGNFIN">
            <a:extLst>
              <a:ext uri="{FF2B5EF4-FFF2-40B4-BE49-F238E27FC236}">
                <a16:creationId xmlns:a16="http://schemas.microsoft.com/office/drawing/2014/main" id="{6EA477BC-45F9-D690-FC67-C63D706C6EDD}"/>
              </a:ext>
            </a:extLst>
          </p:cNvPr>
          <p:cNvPicPr>
            <a:picLocks noChangeAspect="1"/>
          </p:cNvPicPr>
          <p:nvPr/>
        </p:nvPicPr>
        <p:blipFill>
          <a:blip r:embed="rId2"/>
          <a:stretch>
            <a:fillRect/>
          </a:stretch>
        </p:blipFill>
        <p:spPr>
          <a:xfrm>
            <a:off x="6197600" y="2628011"/>
            <a:ext cx="5384800" cy="1601978"/>
          </a:xfrm>
          <a:prstGeom prst="rect">
            <a:avLst/>
          </a:prstGeom>
          <a:noFill/>
        </p:spPr>
      </p:pic>
      <p:sp>
        <p:nvSpPr>
          <p:cNvPr id="4" name="Text Placeholder 3">
            <a:extLst>
              <a:ext uri="{FF2B5EF4-FFF2-40B4-BE49-F238E27FC236}">
                <a16:creationId xmlns:a16="http://schemas.microsoft.com/office/drawing/2014/main" id="{B30018DC-F2F1-9473-DD5A-CD3A99846D6B}"/>
              </a:ext>
            </a:extLst>
          </p:cNvPr>
          <p:cNvSpPr>
            <a:spLocks noGrp="1"/>
          </p:cNvSpPr>
          <p:nvPr>
            <p:ph type="body" idx="10"/>
          </p:nvPr>
        </p:nvSpPr>
        <p:spPr>
          <a:xfrm>
            <a:off x="664231" y="6139766"/>
            <a:ext cx="10363200" cy="392959"/>
          </a:xfrm>
        </p:spPr>
        <p:txBody>
          <a:bodyPr anchor="b">
            <a:normAutofit/>
          </a:bodyPr>
          <a:lstStyle/>
          <a:p>
            <a:r>
              <a:rPr lang="en-US" dirty="0"/>
              <a:t>Group Members</a:t>
            </a:r>
          </a:p>
        </p:txBody>
      </p:sp>
      <p:sp>
        <p:nvSpPr>
          <p:cNvPr id="2" name="Title 1">
            <a:extLst>
              <a:ext uri="{FF2B5EF4-FFF2-40B4-BE49-F238E27FC236}">
                <a16:creationId xmlns:a16="http://schemas.microsoft.com/office/drawing/2014/main" id="{75B54F88-1BBB-60BF-C094-B095FD4A2264}"/>
              </a:ext>
            </a:extLst>
          </p:cNvPr>
          <p:cNvSpPr>
            <a:spLocks noGrp="1"/>
          </p:cNvSpPr>
          <p:nvPr>
            <p:ph type="title"/>
          </p:nvPr>
        </p:nvSpPr>
        <p:spPr>
          <a:xfrm>
            <a:off x="656637" y="274638"/>
            <a:ext cx="9408967" cy="1324484"/>
          </a:xfrm>
        </p:spPr>
        <p:txBody>
          <a:bodyPr>
            <a:normAutofit/>
          </a:bodyPr>
          <a:lstStyle/>
          <a:p>
            <a:r>
              <a:rPr lang="en-US" b="1" dirty="0">
                <a:solidFill>
                  <a:schemeClr val="tx2"/>
                </a:solidFill>
                <a:effectLst/>
              </a:rPr>
              <a:t>Practice module group 4</a:t>
            </a:r>
            <a:endParaRPr lang="en-US" b="1" dirty="0">
              <a:solidFill>
                <a:schemeClr val="tx2"/>
              </a:solidFill>
            </a:endParaRPr>
          </a:p>
        </p:txBody>
      </p:sp>
    </p:spTree>
    <p:extLst>
      <p:ext uri="{BB962C8B-B14F-4D97-AF65-F5344CB8AC3E}">
        <p14:creationId xmlns:p14="http://schemas.microsoft.com/office/powerpoint/2010/main" val="1732013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FF78-A37F-E4D3-9FD7-926619A7F3E6}"/>
              </a:ext>
            </a:extLst>
          </p:cNvPr>
          <p:cNvSpPr>
            <a:spLocks noGrp="1"/>
          </p:cNvSpPr>
          <p:nvPr>
            <p:ph type="title"/>
          </p:nvPr>
        </p:nvSpPr>
        <p:spPr/>
        <p:txBody>
          <a:bodyPr/>
          <a:lstStyle/>
          <a:p>
            <a:r>
              <a:rPr lang="en-US" b="1">
                <a:solidFill>
                  <a:schemeClr val="tx2"/>
                </a:solidFill>
              </a:rPr>
              <a:t>Workout Site Recommendation</a:t>
            </a:r>
            <a:br>
              <a:rPr lang="en-US" b="1">
                <a:solidFill>
                  <a:schemeClr val="tx2"/>
                </a:solidFill>
              </a:rPr>
            </a:br>
            <a:r>
              <a:rPr lang="en-US" sz="2800">
                <a:solidFill>
                  <a:schemeClr val="tx2"/>
                </a:solidFill>
              </a:rPr>
              <a:t> location-based services</a:t>
            </a:r>
            <a:br>
              <a:rPr lang="en-US" b="1">
                <a:solidFill>
                  <a:schemeClr val="tx2"/>
                </a:solidFill>
              </a:rPr>
            </a:br>
            <a:endParaRPr lang="en-US" b="1">
              <a:solidFill>
                <a:schemeClr val="tx2"/>
              </a:solidFill>
            </a:endParaRPr>
          </a:p>
        </p:txBody>
      </p:sp>
      <p:sp>
        <p:nvSpPr>
          <p:cNvPr id="4" name="Text Placeholder 3">
            <a:extLst>
              <a:ext uri="{FF2B5EF4-FFF2-40B4-BE49-F238E27FC236}">
                <a16:creationId xmlns:a16="http://schemas.microsoft.com/office/drawing/2014/main" id="{5687A8FA-E78F-8774-266A-0F8CEBC1A066}"/>
              </a:ext>
            </a:extLst>
          </p:cNvPr>
          <p:cNvSpPr>
            <a:spLocks noGrp="1"/>
          </p:cNvSpPr>
          <p:nvPr>
            <p:ph type="body" idx="10"/>
          </p:nvPr>
        </p:nvSpPr>
        <p:spPr/>
        <p:txBody>
          <a:bodyPr/>
          <a:lstStyle/>
          <a:p>
            <a:r>
              <a:rPr lang="en-US">
                <a:solidFill>
                  <a:schemeClr val="tx2"/>
                </a:solidFill>
              </a:rPr>
              <a:t>Data available</a:t>
            </a:r>
            <a:r>
              <a:rPr lang="zh-CN" altLang="en-US">
                <a:solidFill>
                  <a:schemeClr val="tx2"/>
                </a:solidFill>
              </a:rPr>
              <a:t> </a:t>
            </a:r>
            <a:r>
              <a:rPr lang="en-US" altLang="zh-CN">
                <a:solidFill>
                  <a:schemeClr val="tx2"/>
                </a:solidFill>
              </a:rPr>
              <a:t>&amp;</a:t>
            </a:r>
            <a:r>
              <a:rPr lang="zh-CN" altLang="en-US">
                <a:solidFill>
                  <a:schemeClr val="tx2"/>
                </a:solidFill>
              </a:rPr>
              <a:t> </a:t>
            </a:r>
            <a:r>
              <a:rPr lang="en-US">
                <a:solidFill>
                  <a:schemeClr val="tx2"/>
                </a:solidFill>
              </a:rPr>
              <a:t>Technical approach</a:t>
            </a:r>
            <a:endParaRPr lang="en-US"/>
          </a:p>
        </p:txBody>
      </p:sp>
      <p:sp>
        <p:nvSpPr>
          <p:cNvPr id="7" name="文本框 6">
            <a:extLst>
              <a:ext uri="{FF2B5EF4-FFF2-40B4-BE49-F238E27FC236}">
                <a16:creationId xmlns:a16="http://schemas.microsoft.com/office/drawing/2014/main" id="{996E9182-3B8A-C86F-61D8-F6B228EE31D2}"/>
              </a:ext>
            </a:extLst>
          </p:cNvPr>
          <p:cNvSpPr txBox="1"/>
          <p:nvPr/>
        </p:nvSpPr>
        <p:spPr>
          <a:xfrm>
            <a:off x="626836" y="2075109"/>
            <a:ext cx="5469164" cy="2426626"/>
          </a:xfrm>
          <a:prstGeom prst="rect">
            <a:avLst/>
          </a:prstGeom>
          <a:noFill/>
        </p:spPr>
        <p:txBody>
          <a:bodyPr wrap="square">
            <a:spAutoFit/>
          </a:bodyPr>
          <a:lstStyle/>
          <a:p>
            <a:pPr algn="ctr">
              <a:lnSpc>
                <a:spcPct val="150000"/>
              </a:lnSpc>
            </a:pPr>
            <a:r>
              <a:rPr lang="en-US" altLang="zh-CN" sz="3200">
                <a:latin typeface="Times New Roman" panose="02020603050405020304" pitchFamily="18" charset="0"/>
                <a:cs typeface="Times New Roman" panose="02020603050405020304" pitchFamily="18" charset="0"/>
              </a:rPr>
              <a:t>How to recommend:</a:t>
            </a:r>
            <a:endParaRPr lang="en-US" altLang="zh-CN">
              <a:latin typeface="Times New Roman" panose="02020603050405020304" pitchFamily="18" charset="0"/>
              <a:cs typeface="Times New Roman" panose="02020603050405020304" pitchFamily="18" charset="0"/>
            </a:endParaRPr>
          </a:p>
          <a:p>
            <a:pPr algn="ctr">
              <a:lnSpc>
                <a:spcPct val="150000"/>
              </a:lnSpc>
            </a:pPr>
            <a:r>
              <a:rPr lang="en-US" altLang="zh-CN">
                <a:latin typeface="Times New Roman" panose="02020603050405020304" pitchFamily="18" charset="0"/>
                <a:cs typeface="Times New Roman" panose="02020603050405020304" pitchFamily="18" charset="0"/>
              </a:rPr>
              <a:t>1. Through comments</a:t>
            </a:r>
          </a:p>
          <a:p>
            <a:pPr algn="ctr">
              <a:lnSpc>
                <a:spcPct val="150000"/>
              </a:lnSpc>
            </a:pPr>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Through visits and histories</a:t>
            </a:r>
          </a:p>
          <a:p>
            <a:pPr algn="ctr">
              <a:lnSpc>
                <a:spcPct val="150000"/>
              </a:lnSpc>
            </a:pPr>
            <a:r>
              <a:rPr lang="en-US" altLang="zh-C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zh-CN" altLang="en-US">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Through fitness plans</a:t>
            </a:r>
            <a:endParaRPr lang="zh-CN" altLang="en-US">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B02601C-FEFA-FC66-E0F1-D3F96F6EB753}"/>
              </a:ext>
            </a:extLst>
          </p:cNvPr>
          <p:cNvPicPr>
            <a:picLocks noChangeAspect="1"/>
          </p:cNvPicPr>
          <p:nvPr/>
        </p:nvPicPr>
        <p:blipFill>
          <a:blip r:embed="rId3"/>
          <a:stretch>
            <a:fillRect/>
          </a:stretch>
        </p:blipFill>
        <p:spPr>
          <a:xfrm>
            <a:off x="5906347" y="1866559"/>
            <a:ext cx="5934604" cy="3124881"/>
          </a:xfrm>
          <a:prstGeom prst="rect">
            <a:avLst/>
          </a:prstGeom>
        </p:spPr>
      </p:pic>
    </p:spTree>
    <p:extLst>
      <p:ext uri="{BB962C8B-B14F-4D97-AF65-F5344CB8AC3E}">
        <p14:creationId xmlns:p14="http://schemas.microsoft.com/office/powerpoint/2010/main" val="71023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49D5B-9E00-156A-304A-3D245C6AD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7C09C-BAB2-FA7C-EA84-34504434E3AD}"/>
              </a:ext>
            </a:extLst>
          </p:cNvPr>
          <p:cNvSpPr>
            <a:spLocks noGrp="1"/>
          </p:cNvSpPr>
          <p:nvPr>
            <p:ph type="title"/>
          </p:nvPr>
        </p:nvSpPr>
        <p:spPr/>
        <p:txBody>
          <a:bodyPr/>
          <a:lstStyle/>
          <a:p>
            <a:r>
              <a:rPr lang="en-US" b="1" dirty="0">
                <a:solidFill>
                  <a:schemeClr val="tx2"/>
                </a:solidFill>
              </a:rPr>
              <a:t>Personalized Exercise</a:t>
            </a:r>
            <a:r>
              <a:rPr lang="zh-CN" altLang="en-US" b="1" dirty="0">
                <a:solidFill>
                  <a:schemeClr val="tx2"/>
                </a:solidFill>
              </a:rPr>
              <a:t> </a:t>
            </a:r>
            <a:r>
              <a:rPr lang="en-US" altLang="zh-CN" b="1" dirty="0">
                <a:solidFill>
                  <a:schemeClr val="tx2"/>
                </a:solidFill>
              </a:rPr>
              <a:t>Plan</a:t>
            </a:r>
            <a:br>
              <a:rPr lang="en-US" b="1" dirty="0">
                <a:solidFill>
                  <a:schemeClr val="tx2"/>
                </a:solidFill>
              </a:rPr>
            </a:br>
            <a:r>
              <a:rPr lang="en-US" sz="2800" dirty="0">
                <a:solidFill>
                  <a:schemeClr val="tx2"/>
                </a:solidFill>
              </a:rPr>
              <a:t> AI-based recommendations</a:t>
            </a:r>
            <a:br>
              <a:rPr lang="en-US" b="1" dirty="0">
                <a:solidFill>
                  <a:schemeClr val="tx2"/>
                </a:solidFill>
              </a:rPr>
            </a:br>
            <a:br>
              <a:rPr lang="en-US" b="1" dirty="0">
                <a:solidFill>
                  <a:schemeClr val="tx2"/>
                </a:solidFill>
              </a:rPr>
            </a:br>
            <a:endParaRPr lang="en-US" b="1" dirty="0">
              <a:solidFill>
                <a:schemeClr val="tx2"/>
              </a:solidFill>
            </a:endParaRPr>
          </a:p>
        </p:txBody>
      </p:sp>
      <p:graphicFrame>
        <p:nvGraphicFramePr>
          <p:cNvPr id="5" name="Content Placeholder 4">
            <a:extLst>
              <a:ext uri="{FF2B5EF4-FFF2-40B4-BE49-F238E27FC236}">
                <a16:creationId xmlns:a16="http://schemas.microsoft.com/office/drawing/2014/main" id="{319F44D0-AAE9-571D-1DA9-1CF31794B08D}"/>
              </a:ext>
            </a:extLst>
          </p:cNvPr>
          <p:cNvGraphicFramePr>
            <a:graphicFrameLocks noGrp="1"/>
          </p:cNvGraphicFramePr>
          <p:nvPr>
            <p:ph idx="1"/>
            <p:extLst>
              <p:ext uri="{D42A27DB-BD31-4B8C-83A1-F6EECF244321}">
                <p14:modId xmlns:p14="http://schemas.microsoft.com/office/powerpoint/2010/main" val="1459183003"/>
              </p:ext>
            </p:extLst>
          </p:nvPr>
        </p:nvGraphicFramePr>
        <p:xfrm>
          <a:off x="655638" y="2000250"/>
          <a:ext cx="109728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2D402409-7340-E13B-E59B-02F059EC6D1F}"/>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Tree>
    <p:extLst>
      <p:ext uri="{BB962C8B-B14F-4D97-AF65-F5344CB8AC3E}">
        <p14:creationId xmlns:p14="http://schemas.microsoft.com/office/powerpoint/2010/main" val="105883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12806-63D6-143D-4F53-9B672965D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4A6EB-5E23-7F8F-1FFB-90E77BB01BDE}"/>
              </a:ext>
            </a:extLst>
          </p:cNvPr>
          <p:cNvSpPr>
            <a:spLocks noGrp="1"/>
          </p:cNvSpPr>
          <p:nvPr>
            <p:ph type="title"/>
          </p:nvPr>
        </p:nvSpPr>
        <p:spPr/>
        <p:txBody>
          <a:bodyPr/>
          <a:lstStyle/>
          <a:p>
            <a:r>
              <a:rPr lang="en-US" b="1" dirty="0">
                <a:solidFill>
                  <a:schemeClr val="tx2"/>
                </a:solidFill>
              </a:rPr>
              <a:t>Personalized Exercise</a:t>
            </a:r>
            <a:r>
              <a:rPr lang="zh-CN" altLang="en-US" b="1" dirty="0">
                <a:solidFill>
                  <a:schemeClr val="tx2"/>
                </a:solidFill>
              </a:rPr>
              <a:t> </a:t>
            </a:r>
            <a:r>
              <a:rPr lang="en-US" altLang="zh-CN" b="1" dirty="0">
                <a:solidFill>
                  <a:schemeClr val="tx2"/>
                </a:solidFill>
              </a:rPr>
              <a:t>Plan</a:t>
            </a:r>
            <a:br>
              <a:rPr lang="en-US" b="1" dirty="0">
                <a:solidFill>
                  <a:schemeClr val="tx2"/>
                </a:solidFill>
              </a:rPr>
            </a:br>
            <a:r>
              <a:rPr lang="en-US" sz="2800" dirty="0">
                <a:solidFill>
                  <a:schemeClr val="tx2"/>
                </a:solidFill>
              </a:rPr>
              <a:t> AI-based recommendations</a:t>
            </a:r>
            <a:br>
              <a:rPr lang="en-US" b="1" dirty="0">
                <a:solidFill>
                  <a:schemeClr val="tx2"/>
                </a:solidFill>
              </a:rPr>
            </a:br>
            <a:br>
              <a:rPr lang="en-US" b="1" dirty="0">
                <a:solidFill>
                  <a:schemeClr val="tx2"/>
                </a:solidFill>
              </a:rPr>
            </a:br>
            <a:endParaRPr lang="en-US" b="1" dirty="0">
              <a:solidFill>
                <a:schemeClr val="tx2"/>
              </a:solidFill>
            </a:endParaRPr>
          </a:p>
        </p:txBody>
      </p:sp>
      <p:sp>
        <p:nvSpPr>
          <p:cNvPr id="3" name="Content Placeholder 2">
            <a:extLst>
              <a:ext uri="{FF2B5EF4-FFF2-40B4-BE49-F238E27FC236}">
                <a16:creationId xmlns:a16="http://schemas.microsoft.com/office/drawing/2014/main" id="{410A4401-6A21-93C0-99CD-C90550DE87D6}"/>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E9561084-7CFD-F7BE-6221-4BA4730DA2D9}"/>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pic>
        <p:nvPicPr>
          <p:cNvPr id="5" name="图片 1" descr="QQ20241009-010925">
            <a:extLst>
              <a:ext uri="{FF2B5EF4-FFF2-40B4-BE49-F238E27FC236}">
                <a16:creationId xmlns:a16="http://schemas.microsoft.com/office/drawing/2014/main" id="{B6B0E4E1-2745-99DD-01FD-76B0AD9D0D64}"/>
              </a:ext>
            </a:extLst>
          </p:cNvPr>
          <p:cNvPicPr>
            <a:picLocks noChangeAspect="1"/>
          </p:cNvPicPr>
          <p:nvPr/>
        </p:nvPicPr>
        <p:blipFill>
          <a:blip r:embed="rId3"/>
          <a:stretch>
            <a:fillRect/>
          </a:stretch>
        </p:blipFill>
        <p:spPr>
          <a:xfrm>
            <a:off x="664231" y="2000916"/>
            <a:ext cx="10969985" cy="2108747"/>
          </a:xfrm>
          <a:prstGeom prst="rect">
            <a:avLst/>
          </a:prstGeom>
        </p:spPr>
      </p:pic>
    </p:spTree>
    <p:extLst>
      <p:ext uri="{BB962C8B-B14F-4D97-AF65-F5344CB8AC3E}">
        <p14:creationId xmlns:p14="http://schemas.microsoft.com/office/powerpoint/2010/main" val="79128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2A489-999F-D864-4140-84E8DB642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3E30D-2CA3-C781-C5EA-C1829DAEEE34}"/>
              </a:ext>
            </a:extLst>
          </p:cNvPr>
          <p:cNvSpPr>
            <a:spLocks noGrp="1"/>
          </p:cNvSpPr>
          <p:nvPr>
            <p:ph type="title"/>
          </p:nvPr>
        </p:nvSpPr>
        <p:spPr/>
        <p:txBody>
          <a:bodyPr/>
          <a:lstStyle/>
          <a:p>
            <a:r>
              <a:rPr lang="en-US" b="1" dirty="0">
                <a:solidFill>
                  <a:schemeClr val="tx2"/>
                </a:solidFill>
              </a:rPr>
              <a:t>Personalized Exercise</a:t>
            </a:r>
            <a:r>
              <a:rPr lang="zh-CN" altLang="en-US" b="1" dirty="0">
                <a:solidFill>
                  <a:schemeClr val="tx2"/>
                </a:solidFill>
              </a:rPr>
              <a:t> </a:t>
            </a:r>
            <a:r>
              <a:rPr lang="en-US" altLang="zh-CN" b="1" dirty="0">
                <a:solidFill>
                  <a:schemeClr val="tx2"/>
                </a:solidFill>
              </a:rPr>
              <a:t>Plan</a:t>
            </a:r>
            <a:br>
              <a:rPr lang="en-US" b="1" dirty="0">
                <a:solidFill>
                  <a:schemeClr val="tx2"/>
                </a:solidFill>
              </a:rPr>
            </a:br>
            <a:r>
              <a:rPr lang="en-US" sz="2800" dirty="0">
                <a:solidFill>
                  <a:schemeClr val="tx2"/>
                </a:solidFill>
              </a:rPr>
              <a:t> AI-based recommendations</a:t>
            </a:r>
            <a:br>
              <a:rPr lang="en-US" b="1" dirty="0">
                <a:solidFill>
                  <a:schemeClr val="tx2"/>
                </a:solidFill>
              </a:rPr>
            </a:br>
            <a:br>
              <a:rPr lang="en-US" b="1" dirty="0">
                <a:solidFill>
                  <a:schemeClr val="tx2"/>
                </a:solidFill>
              </a:rPr>
            </a:br>
            <a:endParaRPr lang="en-US" b="1" dirty="0">
              <a:solidFill>
                <a:schemeClr val="tx2"/>
              </a:solidFill>
            </a:endParaRPr>
          </a:p>
        </p:txBody>
      </p:sp>
      <p:sp>
        <p:nvSpPr>
          <p:cNvPr id="3" name="Content Placeholder 2">
            <a:extLst>
              <a:ext uri="{FF2B5EF4-FFF2-40B4-BE49-F238E27FC236}">
                <a16:creationId xmlns:a16="http://schemas.microsoft.com/office/drawing/2014/main" id="{84E81F04-3C3E-269D-C5F0-ACD43686D635}"/>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F712EB2A-99ED-BC03-76DF-D037EB75D553}"/>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pic>
        <p:nvPicPr>
          <p:cNvPr id="6" name="图片 2" descr="QQ20241009-011010">
            <a:extLst>
              <a:ext uri="{FF2B5EF4-FFF2-40B4-BE49-F238E27FC236}">
                <a16:creationId xmlns:a16="http://schemas.microsoft.com/office/drawing/2014/main" id="{B1D904AE-D450-D2D5-C0AE-C02DFC9675F2}"/>
              </a:ext>
            </a:extLst>
          </p:cNvPr>
          <p:cNvPicPr>
            <a:picLocks noChangeAspect="1"/>
          </p:cNvPicPr>
          <p:nvPr/>
        </p:nvPicPr>
        <p:blipFill>
          <a:blip r:embed="rId3"/>
          <a:stretch>
            <a:fillRect/>
          </a:stretch>
        </p:blipFill>
        <p:spPr>
          <a:xfrm>
            <a:off x="648344" y="1892241"/>
            <a:ext cx="10985872" cy="4175823"/>
          </a:xfrm>
          <a:prstGeom prst="rect">
            <a:avLst/>
          </a:prstGeom>
        </p:spPr>
      </p:pic>
    </p:spTree>
    <p:extLst>
      <p:ext uri="{BB962C8B-B14F-4D97-AF65-F5344CB8AC3E}">
        <p14:creationId xmlns:p14="http://schemas.microsoft.com/office/powerpoint/2010/main" val="258964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15" name="内容占位符 14"/>
          <p:cNvSpPr>
            <a:spLocks noGrp="1"/>
          </p:cNvSpPr>
          <p:nvPr>
            <p:ph idx="1"/>
          </p:nvPr>
        </p:nvSpPr>
        <p:spPr>
          <a:xfrm>
            <a:off x="654880" y="1594624"/>
            <a:ext cx="10972800" cy="2219093"/>
          </a:xfrm>
        </p:spPr>
        <p:txBody>
          <a:bodyPr/>
          <a:lstStyle/>
          <a:p>
            <a:pPr marL="0" indent="0">
              <a:buNone/>
            </a:pPr>
            <a:r>
              <a:rPr lang="en-US" altLang="zh-CN" sz="3200" b="1" dirty="0">
                <a:solidFill>
                  <a:srgbClr val="000000"/>
                </a:solidFill>
                <a:latin typeface="-webkit-standard"/>
              </a:rPr>
              <a:t>Objective</a:t>
            </a:r>
          </a:p>
          <a:p>
            <a:pPr marL="285750" indent="-285750">
              <a:buFont typeface="Arial" panose="020B0604020202090204" pitchFamily="34" charset="0"/>
              <a:buChar char="•"/>
            </a:pPr>
            <a:r>
              <a:rPr lang="en-GB" altLang="zh-CN" sz="2800" b="0" i="0" u="none" strike="noStrike" dirty="0">
                <a:solidFill>
                  <a:srgbClr val="000000"/>
                </a:solidFill>
                <a:effectLst/>
                <a:latin typeface="-webkit-standard"/>
              </a:rPr>
              <a:t>Classification of Fitness Postures</a:t>
            </a:r>
          </a:p>
          <a:p>
            <a:pPr marL="285750" indent="-285750">
              <a:buFont typeface="Arial" panose="020B0604020202090204" pitchFamily="34" charset="0"/>
              <a:buChar char="•"/>
            </a:pPr>
            <a:r>
              <a:rPr lang="en-GB" altLang="zh-CN" sz="2800" b="0" i="0" u="none" strike="noStrike" dirty="0">
                <a:solidFill>
                  <a:srgbClr val="000000"/>
                </a:solidFill>
                <a:effectLst/>
                <a:latin typeface="-webkit-standard"/>
              </a:rPr>
              <a:t>Judgment of whether the fitness posture is standard or not.</a:t>
            </a:r>
            <a:endParaRPr lang="en-GB" altLang="zh-CN" sz="2800" dirty="0">
              <a:solidFill>
                <a:srgbClr val="000000"/>
              </a:solidFill>
              <a:latin typeface="-webkit-standard"/>
            </a:endParaRPr>
          </a:p>
          <a:p>
            <a:pPr marL="285750" indent="-285750">
              <a:buFont typeface="Arial" panose="020B0604020202090204" pitchFamily="34" charset="0"/>
              <a:buChar char="•"/>
            </a:pPr>
            <a:r>
              <a:rPr lang="en-GB" altLang="zh-CN" sz="2800" b="0" i="0" u="none" strike="noStrike" dirty="0">
                <a:solidFill>
                  <a:srgbClr val="000000"/>
                </a:solidFill>
                <a:effectLst/>
                <a:latin typeface="-webkit-standard"/>
              </a:rPr>
              <a:t>Voice Error Correction</a:t>
            </a:r>
          </a:p>
          <a:p>
            <a:pPr marL="0" indent="0">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pic>
        <p:nvPicPr>
          <p:cNvPr id="5" name="图片 4" descr="图片包含 设备, 运动, 男人, 桌子&#10;&#10;描述已自动生成"/>
          <p:cNvPicPr>
            <a:picLocks noChangeAspect="1"/>
          </p:cNvPicPr>
          <p:nvPr/>
        </p:nvPicPr>
        <p:blipFill>
          <a:blip r:embed="rId2"/>
          <a:stretch>
            <a:fillRect/>
          </a:stretch>
        </p:blipFill>
        <p:spPr>
          <a:xfrm>
            <a:off x="4092367" y="1477296"/>
            <a:ext cx="3325210" cy="1917357"/>
          </a:xfrm>
          <a:prstGeom prst="rect">
            <a:avLst/>
          </a:prstGeom>
        </p:spPr>
      </p:pic>
      <p:pic>
        <p:nvPicPr>
          <p:cNvPr id="6" name="图片 5" descr="男孩躺在地上&#10;&#10;中度可信度描述已自动生成"/>
          <p:cNvPicPr>
            <a:picLocks noChangeAspect="1"/>
          </p:cNvPicPr>
          <p:nvPr/>
        </p:nvPicPr>
        <p:blipFill>
          <a:blip r:embed="rId3"/>
          <a:stretch>
            <a:fillRect/>
          </a:stretch>
        </p:blipFill>
        <p:spPr>
          <a:xfrm>
            <a:off x="7613652" y="1410859"/>
            <a:ext cx="3745624" cy="1955677"/>
          </a:xfrm>
          <a:prstGeom prst="rect">
            <a:avLst/>
          </a:prstGeom>
        </p:spPr>
      </p:pic>
      <p:pic>
        <p:nvPicPr>
          <p:cNvPr id="7" name="图片 6" descr="跳起来的男人&#10;&#10;描述已自动生成"/>
          <p:cNvPicPr>
            <a:picLocks noChangeAspect="1"/>
          </p:cNvPicPr>
          <p:nvPr/>
        </p:nvPicPr>
        <p:blipFill>
          <a:blip r:embed="rId4"/>
          <a:stretch>
            <a:fillRect/>
          </a:stretch>
        </p:blipFill>
        <p:spPr>
          <a:xfrm>
            <a:off x="1682397" y="3941113"/>
            <a:ext cx="2531866" cy="1684423"/>
          </a:xfrm>
          <a:prstGeom prst="rect">
            <a:avLst/>
          </a:prstGeom>
        </p:spPr>
      </p:pic>
      <p:pic>
        <p:nvPicPr>
          <p:cNvPr id="8" name="图片 7" descr="一些人在房间内玩体感游戏&#10;&#10;中度可信度描述已自动生成"/>
          <p:cNvPicPr>
            <a:picLocks noChangeAspect="1"/>
          </p:cNvPicPr>
          <p:nvPr/>
        </p:nvPicPr>
        <p:blipFill>
          <a:blip r:embed="rId5"/>
          <a:stretch>
            <a:fillRect/>
          </a:stretch>
        </p:blipFill>
        <p:spPr>
          <a:xfrm>
            <a:off x="7128510" y="3719830"/>
            <a:ext cx="3389630" cy="2113280"/>
          </a:xfrm>
          <a:prstGeom prst="rect">
            <a:avLst/>
          </a:prstGeom>
        </p:spPr>
      </p:pic>
      <p:sp>
        <p:nvSpPr>
          <p:cNvPr id="9" name="文本框 8"/>
          <p:cNvSpPr txBox="1"/>
          <p:nvPr/>
        </p:nvSpPr>
        <p:spPr>
          <a:xfrm>
            <a:off x="975458" y="3302488"/>
            <a:ext cx="3983845" cy="398780"/>
          </a:xfrm>
          <a:prstGeom prst="rect">
            <a:avLst/>
          </a:prstGeom>
          <a:noFill/>
        </p:spPr>
        <p:txBody>
          <a:bodyPr wrap="square" rtlCol="0">
            <a:spAutoFit/>
          </a:bodyPr>
          <a:lstStyle/>
          <a:p>
            <a:r>
              <a:rPr lang="en-US" altLang="zh-CN" sz="2000" b="0" i="0" u="none" strike="noStrike" dirty="0">
                <a:latin typeface="Times New Roman" panose="02020603050405020304" pitchFamily="18" charset="0"/>
                <a:cs typeface="Times New Roman" panose="02020603050405020304" pitchFamily="18" charset="0"/>
              </a:rPr>
              <a:t>1.Dumbbell Flat Bench Press</a:t>
            </a:r>
            <a:endParaRPr lang="en-US" altLang="zh-CN" sz="20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4226560" y="3313430"/>
            <a:ext cx="3093085"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2.Barbell Bench Press</a:t>
            </a:r>
          </a:p>
        </p:txBody>
      </p:sp>
      <p:sp>
        <p:nvSpPr>
          <p:cNvPr id="11" name="文本框 10"/>
          <p:cNvSpPr txBox="1"/>
          <p:nvPr/>
        </p:nvSpPr>
        <p:spPr>
          <a:xfrm>
            <a:off x="8783503" y="3326930"/>
            <a:ext cx="1430987" cy="398780"/>
          </a:xfrm>
          <a:prstGeom prst="rect">
            <a:avLst/>
          </a:prstGeom>
          <a:noFill/>
        </p:spPr>
        <p:txBody>
          <a:bodyPr wrap="square" rtlCol="0">
            <a:spAutoFit/>
          </a:bodyPr>
          <a:lstStyle/>
          <a:p>
            <a:pPr algn="l">
              <a:buClrTx/>
              <a:buSzTx/>
              <a:buFontTx/>
            </a:pPr>
            <a:r>
              <a:rPr lang="en-US" altLang="zh-CN" sz="2000" dirty="0">
                <a:latin typeface="Times New Roman" panose="02020603050405020304" pitchFamily="18" charset="0"/>
                <a:cs typeface="Times New Roman" panose="02020603050405020304" pitchFamily="18" charset="0"/>
              </a:rPr>
              <a:t>3.Push-up</a:t>
            </a:r>
          </a:p>
        </p:txBody>
      </p:sp>
      <p:sp>
        <p:nvSpPr>
          <p:cNvPr id="12" name="文本框 11"/>
          <p:cNvSpPr txBox="1"/>
          <p:nvPr/>
        </p:nvSpPr>
        <p:spPr>
          <a:xfrm>
            <a:off x="1673473" y="5678895"/>
            <a:ext cx="3350588" cy="398780"/>
          </a:xfrm>
          <a:prstGeom prst="rect">
            <a:avLst/>
          </a:prstGeom>
          <a:noFill/>
        </p:spPr>
        <p:txBody>
          <a:bodyPr wrap="square" rtlCol="0">
            <a:spAutoFit/>
          </a:bodyPr>
          <a:lstStyle/>
          <a:p>
            <a:pPr algn="l">
              <a:buClrTx/>
              <a:buSzTx/>
              <a:buFontTx/>
            </a:pPr>
            <a:r>
              <a:rPr lang="en-US" altLang="zh-CN" sz="2000" dirty="0">
                <a:latin typeface="Times New Roman" panose="02020603050405020304" pitchFamily="18" charset="0"/>
                <a:cs typeface="Times New Roman" panose="02020603050405020304" pitchFamily="18" charset="0"/>
              </a:rPr>
              <a:t>4.Bent-over Barbell Row</a:t>
            </a:r>
          </a:p>
        </p:txBody>
      </p:sp>
      <p:sp>
        <p:nvSpPr>
          <p:cNvPr id="13" name="文本框 12"/>
          <p:cNvSpPr txBox="1"/>
          <p:nvPr/>
        </p:nvSpPr>
        <p:spPr>
          <a:xfrm>
            <a:off x="7319739" y="5740955"/>
            <a:ext cx="3184818"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5.Wide-Grip Lat Pulldown</a:t>
            </a:r>
          </a:p>
        </p:txBody>
      </p:sp>
      <p:pic>
        <p:nvPicPr>
          <p:cNvPr id="14" name="内容占位符 13" descr="穿绿色上衣的男人躺在地上&#10;&#10;低可信度描述已自动生成"/>
          <p:cNvPicPr>
            <a:picLocks noGrp="1" noChangeAspect="1"/>
          </p:cNvPicPr>
          <p:nvPr>
            <p:ph idx="1"/>
          </p:nvPr>
        </p:nvPicPr>
        <p:blipFill>
          <a:blip r:embed="rId6"/>
          <a:stretch>
            <a:fillRect/>
          </a:stretch>
        </p:blipFill>
        <p:spPr>
          <a:xfrm>
            <a:off x="975502" y="1513819"/>
            <a:ext cx="2879990" cy="184431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pic>
        <p:nvPicPr>
          <p:cNvPr id="20" name="图片 19" descr="图片包含 运动, 地板, 设备, 室内&#10;&#10;描述已自动生成"/>
          <p:cNvPicPr>
            <a:picLocks noChangeAspect="1"/>
          </p:cNvPicPr>
          <p:nvPr/>
        </p:nvPicPr>
        <p:blipFill>
          <a:blip r:embed="rId2"/>
          <a:stretch>
            <a:fillRect/>
          </a:stretch>
        </p:blipFill>
        <p:spPr>
          <a:xfrm>
            <a:off x="654880" y="1368750"/>
            <a:ext cx="3406249" cy="1788280"/>
          </a:xfrm>
          <a:prstGeom prst="rect">
            <a:avLst/>
          </a:prstGeom>
        </p:spPr>
      </p:pic>
      <p:sp>
        <p:nvSpPr>
          <p:cNvPr id="25" name="文本框 24"/>
          <p:cNvSpPr txBox="1"/>
          <p:nvPr/>
        </p:nvSpPr>
        <p:spPr>
          <a:xfrm>
            <a:off x="864235" y="3244215"/>
            <a:ext cx="3406775"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6.Reverse Pec Deck Machine</a:t>
            </a:r>
            <a:r>
              <a:rPr lang="en-GB" altLang="zh-CN" sz="1800" dirty="0">
                <a:solidFill>
                  <a:srgbClr val="000000"/>
                </a:solidFill>
                <a:latin typeface="-webkit-standard"/>
              </a:rPr>
              <a:t> </a:t>
            </a:r>
            <a:endParaRPr lang="zh-CN" altLang="en-US" sz="1800" dirty="0">
              <a:solidFill>
                <a:srgbClr val="000000"/>
              </a:solidFill>
              <a:latin typeface="-webkit-standard"/>
            </a:endParaRPr>
          </a:p>
        </p:txBody>
      </p:sp>
      <p:pic>
        <p:nvPicPr>
          <p:cNvPr id="26" name="图片 25" descr="卡通人物&#10;&#10;中度可信度描述已自动生成"/>
          <p:cNvPicPr>
            <a:picLocks noChangeAspect="1"/>
          </p:cNvPicPr>
          <p:nvPr/>
        </p:nvPicPr>
        <p:blipFill>
          <a:blip r:embed="rId3"/>
          <a:stretch>
            <a:fillRect/>
          </a:stretch>
        </p:blipFill>
        <p:spPr>
          <a:xfrm>
            <a:off x="4458920" y="1368750"/>
            <a:ext cx="3875590" cy="2060250"/>
          </a:xfrm>
          <a:prstGeom prst="rect">
            <a:avLst/>
          </a:prstGeom>
        </p:spPr>
      </p:pic>
      <p:sp>
        <p:nvSpPr>
          <p:cNvPr id="28" name="文本框 27"/>
          <p:cNvSpPr txBox="1"/>
          <p:nvPr/>
        </p:nvSpPr>
        <p:spPr>
          <a:xfrm>
            <a:off x="5111560" y="3274540"/>
            <a:ext cx="2553534" cy="39878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7. Lateral Raise </a:t>
            </a:r>
          </a:p>
        </p:txBody>
      </p:sp>
      <p:pic>
        <p:nvPicPr>
          <p:cNvPr id="29" name="图片 28" descr="手机截图图人的照片上写着字&#10;&#10;中度可信度描述已自动生成"/>
          <p:cNvPicPr>
            <a:picLocks noChangeAspect="1"/>
          </p:cNvPicPr>
          <p:nvPr/>
        </p:nvPicPr>
        <p:blipFill>
          <a:blip r:embed="rId4"/>
          <a:stretch>
            <a:fillRect/>
          </a:stretch>
        </p:blipFill>
        <p:spPr>
          <a:xfrm>
            <a:off x="8334510" y="981307"/>
            <a:ext cx="2837512" cy="2308439"/>
          </a:xfrm>
          <a:prstGeom prst="rect">
            <a:avLst/>
          </a:prstGeom>
        </p:spPr>
      </p:pic>
      <p:sp>
        <p:nvSpPr>
          <p:cNvPr id="30" name="文本框 29"/>
          <p:cNvSpPr txBox="1"/>
          <p:nvPr/>
        </p:nvSpPr>
        <p:spPr>
          <a:xfrm>
            <a:off x="8000321" y="3289746"/>
            <a:ext cx="3641701" cy="67564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8.Standing Barbell Shoulder</a:t>
            </a:r>
            <a:r>
              <a:rPr lang="en-GB" altLang="zh-CN" sz="1800" dirty="0">
                <a:solidFill>
                  <a:srgbClr val="000000"/>
                </a:solidFill>
                <a:latin typeface="-webkit-standard"/>
              </a:rPr>
              <a:t> Press </a:t>
            </a:r>
            <a:endParaRPr lang="zh-CN" altLang="en-US" sz="1800" dirty="0">
              <a:solidFill>
                <a:srgbClr val="000000"/>
              </a:solidFill>
              <a:latin typeface="-webkit-standard"/>
            </a:endParaRPr>
          </a:p>
        </p:txBody>
      </p:sp>
      <p:pic>
        <p:nvPicPr>
          <p:cNvPr id="31" name="图片 30" descr="男人拿着枪&#10;&#10;中度可信度描述已自动生成"/>
          <p:cNvPicPr>
            <a:picLocks noChangeAspect="1"/>
          </p:cNvPicPr>
          <p:nvPr/>
        </p:nvPicPr>
        <p:blipFill>
          <a:blip r:embed="rId5"/>
          <a:stretch>
            <a:fillRect/>
          </a:stretch>
        </p:blipFill>
        <p:spPr>
          <a:xfrm>
            <a:off x="1673672" y="3643872"/>
            <a:ext cx="3180502" cy="2202014"/>
          </a:xfrm>
          <a:prstGeom prst="rect">
            <a:avLst/>
          </a:prstGeom>
        </p:spPr>
      </p:pic>
      <p:sp>
        <p:nvSpPr>
          <p:cNvPr id="32" name="文本框 31"/>
          <p:cNvSpPr txBox="1"/>
          <p:nvPr/>
        </p:nvSpPr>
        <p:spPr>
          <a:xfrm>
            <a:off x="2167255" y="5709285"/>
            <a:ext cx="3180715" cy="368935"/>
          </a:xfrm>
          <a:prstGeom prst="rect">
            <a:avLst/>
          </a:prstGeom>
          <a:noFill/>
        </p:spPr>
        <p:txBody>
          <a:bodyPr wrap="square" rtlCol="0">
            <a:noAutofit/>
          </a:bodyPr>
          <a:lstStyle/>
          <a:p>
            <a:r>
              <a:rPr lang="en-US" altLang="zh-CN" sz="2000" b="0" i="0" u="none" strike="noStrike" dirty="0">
                <a:latin typeface="Times New Roman" panose="02020603050405020304" pitchFamily="18" charset="0"/>
                <a:cs typeface="Times New Roman" panose="02020603050405020304" pitchFamily="18" charset="0"/>
              </a:rPr>
              <a:t>9.Barbell Bicep Curl</a:t>
            </a:r>
            <a:endParaRPr lang="en-US" altLang="zh-CN" sz="2000" dirty="0">
              <a:latin typeface="Times New Roman" panose="02020603050405020304" pitchFamily="18" charset="0"/>
              <a:cs typeface="Times New Roman" panose="02020603050405020304" pitchFamily="18" charset="0"/>
            </a:endParaRPr>
          </a:p>
        </p:txBody>
      </p:sp>
      <p:pic>
        <p:nvPicPr>
          <p:cNvPr id="33" name="图片 32" descr="交通信号灯&#10;&#10;中度可信度描述已自动生成"/>
          <p:cNvPicPr>
            <a:picLocks noChangeAspect="1"/>
          </p:cNvPicPr>
          <p:nvPr/>
        </p:nvPicPr>
        <p:blipFill>
          <a:blip r:embed="rId6"/>
          <a:stretch>
            <a:fillRect/>
          </a:stretch>
        </p:blipFill>
        <p:spPr>
          <a:xfrm>
            <a:off x="6963057" y="3659078"/>
            <a:ext cx="3073041" cy="2050295"/>
          </a:xfrm>
          <a:prstGeom prst="rect">
            <a:avLst/>
          </a:prstGeom>
        </p:spPr>
      </p:pic>
      <p:sp>
        <p:nvSpPr>
          <p:cNvPr id="34" name="文本框 33"/>
          <p:cNvSpPr txBox="1"/>
          <p:nvPr/>
        </p:nvSpPr>
        <p:spPr>
          <a:xfrm>
            <a:off x="8000506" y="5725109"/>
            <a:ext cx="1639073" cy="398780"/>
          </a:xfrm>
          <a:prstGeom prst="rect">
            <a:avLst/>
          </a:prstGeom>
          <a:noFill/>
        </p:spPr>
        <p:txBody>
          <a:bodyPr wrap="square" rtlCol="0">
            <a:spAutoFit/>
          </a:bodyPr>
          <a:lstStyle/>
          <a:p>
            <a:r>
              <a:rPr lang="en-US" altLang="zh-CN" sz="2000" b="0" i="0" u="none" strike="noStrike" dirty="0">
                <a:latin typeface="Times New Roman" panose="02020603050405020304" pitchFamily="18" charset="0"/>
                <a:cs typeface="Times New Roman" panose="02020603050405020304" pitchFamily="18" charset="0"/>
              </a:rPr>
              <a:t>10. Pull-up</a:t>
            </a:r>
            <a:r>
              <a:rPr lang="en-GB" altLang="zh-CN" sz="1800" b="0" i="0" u="none" strike="noStrike" dirty="0">
                <a:solidFill>
                  <a:srgbClr val="000000"/>
                </a:solidFill>
                <a:effectLst/>
                <a:latin typeface="-webkit-standard"/>
              </a:rPr>
              <a:t> </a:t>
            </a:r>
            <a:endParaRPr kumimoji="1" lang="zh-CN" altLang="en-US"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pic>
        <p:nvPicPr>
          <p:cNvPr id="16" name="图片 15" descr="图片包含 室内, 运动, 人, 男人&#10;&#10;描述已自动生成"/>
          <p:cNvPicPr>
            <a:picLocks noChangeAspect="1"/>
          </p:cNvPicPr>
          <p:nvPr/>
        </p:nvPicPr>
        <p:blipFill>
          <a:blip r:embed="rId2"/>
          <a:stretch>
            <a:fillRect/>
          </a:stretch>
        </p:blipFill>
        <p:spPr>
          <a:xfrm>
            <a:off x="995321" y="1368751"/>
            <a:ext cx="2963362" cy="1976615"/>
          </a:xfrm>
          <a:prstGeom prst="rect">
            <a:avLst/>
          </a:prstGeom>
        </p:spPr>
      </p:pic>
      <p:pic>
        <p:nvPicPr>
          <p:cNvPr id="17" name="图片 16" descr="地上穿着球鞋的一双脚&#10;&#10;中度可信度描述已自动生成"/>
          <p:cNvPicPr>
            <a:picLocks noChangeAspect="1"/>
          </p:cNvPicPr>
          <p:nvPr/>
        </p:nvPicPr>
        <p:blipFill>
          <a:blip r:embed="rId3"/>
          <a:stretch>
            <a:fillRect/>
          </a:stretch>
        </p:blipFill>
        <p:spPr>
          <a:xfrm>
            <a:off x="4810361" y="1368751"/>
            <a:ext cx="3064935" cy="1976615"/>
          </a:xfrm>
          <a:prstGeom prst="rect">
            <a:avLst/>
          </a:prstGeom>
        </p:spPr>
      </p:pic>
      <p:pic>
        <p:nvPicPr>
          <p:cNvPr id="18" name="图片 17" descr="男人躺在椅子上&#10;&#10;中度可信度描述已自动生成"/>
          <p:cNvPicPr>
            <a:picLocks noChangeAspect="1"/>
          </p:cNvPicPr>
          <p:nvPr/>
        </p:nvPicPr>
        <p:blipFill>
          <a:blip r:embed="rId4"/>
          <a:stretch>
            <a:fillRect/>
          </a:stretch>
        </p:blipFill>
        <p:spPr>
          <a:xfrm>
            <a:off x="8469315" y="1368750"/>
            <a:ext cx="3243995" cy="1976616"/>
          </a:xfrm>
          <a:prstGeom prst="rect">
            <a:avLst/>
          </a:prstGeom>
        </p:spPr>
      </p:pic>
      <p:pic>
        <p:nvPicPr>
          <p:cNvPr id="20" name="图片 19" descr="女人躺在紫色&#10;&#10;中度可信度描述已自动生成"/>
          <p:cNvPicPr>
            <a:picLocks noChangeAspect="1"/>
          </p:cNvPicPr>
          <p:nvPr/>
        </p:nvPicPr>
        <p:blipFill>
          <a:blip r:embed="rId5"/>
          <a:stretch>
            <a:fillRect/>
          </a:stretch>
        </p:blipFill>
        <p:spPr>
          <a:xfrm>
            <a:off x="1693538" y="3884111"/>
            <a:ext cx="4152293" cy="1716909"/>
          </a:xfrm>
          <a:prstGeom prst="rect">
            <a:avLst/>
          </a:prstGeom>
        </p:spPr>
      </p:pic>
      <p:pic>
        <p:nvPicPr>
          <p:cNvPr id="22" name="图片 21" descr="人跳起来&#10;&#10;中度可信度描述已自动生成"/>
          <p:cNvPicPr>
            <a:picLocks noChangeAspect="1"/>
          </p:cNvPicPr>
          <p:nvPr/>
        </p:nvPicPr>
        <p:blipFill>
          <a:blip r:embed="rId6"/>
          <a:stretch>
            <a:fillRect/>
          </a:stretch>
        </p:blipFill>
        <p:spPr>
          <a:xfrm>
            <a:off x="6887726" y="3833990"/>
            <a:ext cx="3610736" cy="1716909"/>
          </a:xfrm>
          <a:prstGeom prst="rect">
            <a:avLst/>
          </a:prstGeom>
        </p:spPr>
      </p:pic>
      <p:sp>
        <p:nvSpPr>
          <p:cNvPr id="23" name="文本框 22"/>
          <p:cNvSpPr txBox="1"/>
          <p:nvPr/>
        </p:nvSpPr>
        <p:spPr>
          <a:xfrm>
            <a:off x="1456665" y="3436780"/>
            <a:ext cx="2040673" cy="398780"/>
          </a:xfrm>
          <a:prstGeom prst="rect">
            <a:avLst/>
          </a:prstGeom>
          <a:noFill/>
        </p:spPr>
        <p:txBody>
          <a:bodyPr wrap="square" rtlCol="0">
            <a:spAutoFit/>
          </a:bodyPr>
          <a:lstStyle/>
          <a:p>
            <a:r>
              <a:rPr lang="en-US" altLang="zh-CN" sz="2000" b="0" i="0" u="none" strike="noStrike" dirty="0">
                <a:latin typeface="Times New Roman" panose="02020603050405020304" pitchFamily="18" charset="0"/>
                <a:cs typeface="Times New Roman" panose="02020603050405020304" pitchFamily="18" charset="0"/>
              </a:rPr>
              <a:t>11.Barbell Squat</a:t>
            </a:r>
            <a:r>
              <a:rPr lang="en-GB" altLang="zh-CN" sz="1800" b="0" i="0" u="none" strike="noStrike" dirty="0">
                <a:solidFill>
                  <a:srgbClr val="000000"/>
                </a:solidFill>
                <a:effectLst/>
                <a:latin typeface="-webkit-standard"/>
              </a:rPr>
              <a:t> </a:t>
            </a:r>
            <a:endParaRPr kumimoji="1" lang="zh-CN" altLang="en-US" sz="1800" dirty="0"/>
          </a:p>
        </p:txBody>
      </p:sp>
      <p:sp>
        <p:nvSpPr>
          <p:cNvPr id="24" name="文本框 23"/>
          <p:cNvSpPr txBox="1"/>
          <p:nvPr/>
        </p:nvSpPr>
        <p:spPr>
          <a:xfrm>
            <a:off x="4986655" y="3425825"/>
            <a:ext cx="3242945" cy="398780"/>
          </a:xfrm>
          <a:prstGeom prst="rect">
            <a:avLst/>
          </a:prstGeom>
          <a:noFill/>
        </p:spPr>
        <p:txBody>
          <a:bodyPr wrap="square" rtlCol="0">
            <a:spAutoFit/>
          </a:bodyPr>
          <a:lstStyle/>
          <a:p>
            <a:r>
              <a:rPr lang="en-US" altLang="zh-CN" sz="2000" b="0" i="0" u="none" strike="noStrike" dirty="0">
                <a:latin typeface="Times New Roman" panose="02020603050405020304" pitchFamily="18" charset="0"/>
                <a:cs typeface="Times New Roman" panose="02020603050405020304" pitchFamily="18" charset="0"/>
              </a:rPr>
              <a:t>12.Leg Extension Machine </a:t>
            </a:r>
            <a:endParaRPr lang="en-US" altLang="zh-CN" sz="2000"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8903837" y="3386924"/>
            <a:ext cx="1594625" cy="398780"/>
          </a:xfrm>
          <a:prstGeom prst="rect">
            <a:avLst/>
          </a:prstGeom>
          <a:noFill/>
        </p:spPr>
        <p:txBody>
          <a:bodyPr wrap="square" rtlCol="0">
            <a:spAutoFit/>
          </a:bodyPr>
          <a:lstStyle/>
          <a:p>
            <a:r>
              <a:rPr lang="en-US" altLang="zh-CN" sz="2000" b="0" i="0" u="none" strike="noStrike" dirty="0">
                <a:latin typeface="Times New Roman" panose="02020603050405020304" pitchFamily="18" charset="0"/>
                <a:cs typeface="Times New Roman" panose="02020603050405020304" pitchFamily="18" charset="0"/>
              </a:rPr>
              <a:t>13.Leg Press</a:t>
            </a:r>
            <a:endParaRPr lang="en-US" altLang="zh-CN" sz="2000"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3076575" y="5616575"/>
            <a:ext cx="1360170" cy="398780"/>
          </a:xfrm>
          <a:prstGeom prst="rect">
            <a:avLst/>
          </a:prstGeom>
          <a:noFill/>
        </p:spPr>
        <p:txBody>
          <a:bodyPr wrap="square" rtlCol="0">
            <a:spAutoFit/>
          </a:bodyPr>
          <a:lstStyle/>
          <a:p>
            <a:pPr algn="l">
              <a:buClrTx/>
              <a:buSzTx/>
              <a:buFontTx/>
            </a:pPr>
            <a:r>
              <a:rPr lang="en-US" altLang="zh-CN" sz="2000" dirty="0">
                <a:latin typeface="Times New Roman" panose="02020603050405020304" pitchFamily="18" charset="0"/>
                <a:cs typeface="Times New Roman" panose="02020603050405020304" pitchFamily="18" charset="0"/>
              </a:rPr>
              <a:t>14.Plank</a:t>
            </a:r>
          </a:p>
        </p:txBody>
      </p:sp>
      <p:sp>
        <p:nvSpPr>
          <p:cNvPr id="27" name="文本框 26"/>
          <p:cNvSpPr txBox="1"/>
          <p:nvPr/>
        </p:nvSpPr>
        <p:spPr>
          <a:xfrm>
            <a:off x="8469630" y="5582920"/>
            <a:ext cx="1399540" cy="398780"/>
          </a:xfrm>
          <a:prstGeom prst="rect">
            <a:avLst/>
          </a:prstGeom>
          <a:noFill/>
        </p:spPr>
        <p:txBody>
          <a:bodyPr wrap="square" rtlCol="0">
            <a:spAutoFit/>
          </a:bodyPr>
          <a:lstStyle/>
          <a:p>
            <a:pPr algn="l">
              <a:buClrTx/>
              <a:buSzTx/>
              <a:buFontTx/>
            </a:pPr>
            <a:r>
              <a:rPr lang="en-US" altLang="zh-CN" sz="2000" b="0" i="0" u="none" strike="noStrike" dirty="0">
                <a:latin typeface="Times New Roman" panose="02020603050405020304" pitchFamily="18" charset="0"/>
                <a:cs typeface="Times New Roman" panose="02020603050405020304" pitchFamily="18" charset="0"/>
              </a:rPr>
              <a:t>15.Sit-up</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33" name="文本框 32"/>
          <p:cNvSpPr txBox="1"/>
          <p:nvPr/>
        </p:nvSpPr>
        <p:spPr>
          <a:xfrm>
            <a:off x="664231" y="1541540"/>
            <a:ext cx="10363200" cy="6123940"/>
          </a:xfrm>
          <a:prstGeom prst="rect">
            <a:avLst/>
          </a:prstGeom>
          <a:noFill/>
        </p:spPr>
        <p:txBody>
          <a:bodyPr wrap="square" rtlCol="0">
            <a:spAutoFit/>
          </a:bodyPr>
          <a:lstStyle/>
          <a:p>
            <a:r>
              <a:rPr lang="en-US" altLang="zh-CN" sz="3200" b="1" dirty="0">
                <a:latin typeface="Times New Roman Bold" panose="02020603050405020304" charset="0"/>
                <a:cs typeface="Times New Roman Bold" panose="02020603050405020304" charset="0"/>
              </a:rPr>
              <a:t>Source of the dataset</a:t>
            </a:r>
          </a:p>
          <a:p>
            <a:endParaRPr kumimoji="1" lang="en-US" altLang="zh-CN" dirty="0"/>
          </a:p>
          <a:p>
            <a:pPr marL="342900" indent="-342900">
              <a:buFont typeface="Arial" panose="020B0604020202090204" pitchFamily="34" charset="0"/>
              <a:buChar char="•"/>
            </a:pPr>
            <a:r>
              <a:rPr lang="en-US" altLang="zh-CN" i="0" u="none" strike="noStrike" dirty="0">
                <a:latin typeface="Times New Roman" panose="02020603050405020304" pitchFamily="18" charset="0"/>
                <a:cs typeface="Times New Roman" panose="02020603050405020304" pitchFamily="18" charset="0"/>
              </a:rPr>
              <a:t>Bing, Baidu, Google and other platforms.</a:t>
            </a:r>
          </a:p>
          <a:p>
            <a:pPr marL="342900" indent="-342900">
              <a:buFont typeface="Arial" panose="020B0604020202090204" pitchFamily="34" charset="0"/>
              <a:buChar char="•"/>
            </a:pPr>
            <a:endParaRPr lang="en-US" altLang="zh-CN" dirty="0">
              <a:latin typeface="Times New Roman" panose="02020603050405020304" pitchFamily="18" charset="0"/>
              <a:cs typeface="Times New Roman" panose="02020603050405020304" pitchFamily="18" charset="0"/>
            </a:endParaRPr>
          </a:p>
          <a:p>
            <a:pPr marL="342900" indent="-34290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Some videos are still being taken by myself.</a:t>
            </a:r>
            <a:endParaRPr lang="en-US" altLang="zh-CN" i="0" u="none" strike="noStrike" dirty="0">
              <a:latin typeface="Times New Roman" panose="02020603050405020304" pitchFamily="18" charset="0"/>
              <a:cs typeface="Times New Roman" panose="02020603050405020304" pitchFamily="18" charset="0"/>
            </a:endParaRPr>
          </a:p>
          <a:p>
            <a:pPr marL="342900" indent="-342900">
              <a:buFont typeface="Arial" panose="020B0604020202090204" pitchFamily="34" charset="0"/>
              <a:buChar char="•"/>
            </a:pP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33" name="文本框 32"/>
          <p:cNvSpPr txBox="1"/>
          <p:nvPr/>
        </p:nvSpPr>
        <p:spPr>
          <a:xfrm>
            <a:off x="664231" y="1541540"/>
            <a:ext cx="10363200" cy="7477760"/>
          </a:xfrm>
          <a:prstGeom prst="rect">
            <a:avLst/>
          </a:prstGeom>
          <a:noFill/>
        </p:spPr>
        <p:txBody>
          <a:bodyPr wrap="square" rtlCol="0">
            <a:spAutoFit/>
          </a:bodyPr>
          <a:lstStyle/>
          <a:p>
            <a:pPr marL="457200" indent="-45720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10 videos/posture        2 correct + 8 incorrect</a:t>
            </a:r>
          </a:p>
          <a:p>
            <a:pPr marL="457200" indent="-45720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3.5 seconds/video   4k</a:t>
            </a:r>
          </a:p>
          <a:p>
            <a:pPr marL="457200" indent="-45720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Frame-by-Frame Analysis</a:t>
            </a:r>
          </a:p>
          <a:p>
            <a:pPr marL="457200" indent="-45720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Incorrect Postures Labels:</a:t>
            </a:r>
          </a:p>
          <a:p>
            <a:r>
              <a:rPr lang="en-US" altLang="zh-CN" dirty="0">
                <a:latin typeface="Times New Roman" panose="02020603050405020304" pitchFamily="18" charset="0"/>
                <a:cs typeface="Times New Roman" panose="02020603050405020304" pitchFamily="18" charset="0"/>
              </a:rPr>
              <a:t>      Head Offset             Left Hand Too Far Left  </a:t>
            </a:r>
          </a:p>
          <a:p>
            <a:r>
              <a:rPr lang="en-US" altLang="zh-CN" dirty="0">
                <a:latin typeface="Times New Roman" panose="02020603050405020304" pitchFamily="18" charset="0"/>
                <a:cs typeface="Times New Roman" panose="02020603050405020304" pitchFamily="18" charset="0"/>
              </a:rPr>
              <a:t>      Left Hand Too Far Right        Right Hand Too Far Left   </a:t>
            </a:r>
          </a:p>
          <a:p>
            <a:r>
              <a:rPr lang="en-US" altLang="zh-CN" dirty="0">
                <a:latin typeface="Times New Roman" panose="02020603050405020304" pitchFamily="18" charset="0"/>
                <a:cs typeface="Times New Roman" panose="02020603050405020304" pitchFamily="18" charset="0"/>
              </a:rPr>
              <a:t>      Left Arm Not Fully Extended    Right Arm Not Fully Extended</a:t>
            </a:r>
          </a:p>
          <a:p>
            <a:r>
              <a:rPr lang="en-US" altLang="zh-CN" dirty="0">
                <a:latin typeface="Times New Roman" panose="02020603050405020304" pitchFamily="18" charset="0"/>
                <a:cs typeface="Times New Roman" panose="02020603050405020304" pitchFamily="18" charset="0"/>
              </a:rPr>
              <a:t>      Left Arm Insufficiently Bent     Right Arm Insufficiently Bent</a:t>
            </a:r>
          </a:p>
          <a:p>
            <a:r>
              <a:rPr lang="en-US" altLang="zh-CN" dirty="0">
                <a:latin typeface="Times New Roman" panose="02020603050405020304" pitchFamily="18" charset="0"/>
                <a:cs typeface="Times New Roman" panose="02020603050405020304" pitchFamily="18" charset="0"/>
              </a:rPr>
              <a:t>      Left Leg Insufficiently Bent       Right Leg Insufficiently Bent</a:t>
            </a:r>
          </a:p>
          <a:p>
            <a:r>
              <a:rPr lang="en-US" altLang="zh-CN" dirty="0">
                <a:latin typeface="Times New Roman" panose="02020603050405020304" pitchFamily="18" charset="0"/>
                <a:cs typeface="Times New Roman" panose="02020603050405020304" pitchFamily="18" charset="0"/>
              </a:rPr>
              <a:t>      Left Leg Not Fully Extended      Right Leg Not Fully Extended</a:t>
            </a:r>
          </a:p>
          <a:p>
            <a:r>
              <a:rPr lang="en-US" altLang="zh-CN" dirty="0">
                <a:latin typeface="Times New Roman" panose="02020603050405020304" pitchFamily="18" charset="0"/>
                <a:cs typeface="Times New Roman" panose="02020603050405020304" pitchFamily="18" charset="0"/>
              </a:rPr>
              <a:t>      Insufficient Abdominal Curvature        HeadHips Too High</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EF8C-5B11-E1C5-BA6F-F826D6998A3B}"/>
              </a:ext>
            </a:extLst>
          </p:cNvPr>
          <p:cNvSpPr>
            <a:spLocks noGrp="1"/>
          </p:cNvSpPr>
          <p:nvPr>
            <p:ph type="title"/>
          </p:nvPr>
        </p:nvSpPr>
        <p:spPr/>
        <p:txBody>
          <a:bodyPr/>
          <a:lstStyle/>
          <a:p>
            <a:r>
              <a:rPr lang="en-US" b="1" dirty="0">
                <a:solidFill>
                  <a:schemeClr val="tx2"/>
                </a:solidFill>
              </a:rPr>
              <a:t>agenda</a:t>
            </a:r>
          </a:p>
        </p:txBody>
      </p:sp>
      <p:sp>
        <p:nvSpPr>
          <p:cNvPr id="3" name="Content Placeholder 2">
            <a:extLst>
              <a:ext uri="{FF2B5EF4-FFF2-40B4-BE49-F238E27FC236}">
                <a16:creationId xmlns:a16="http://schemas.microsoft.com/office/drawing/2014/main" id="{CA7E49E2-F9D6-C255-7CCF-C250CB182688}"/>
              </a:ext>
            </a:extLst>
          </p:cNvPr>
          <p:cNvSpPr>
            <a:spLocks noGrp="1"/>
          </p:cNvSpPr>
          <p:nvPr>
            <p:ph idx="1"/>
          </p:nvPr>
        </p:nvSpPr>
        <p:spPr/>
        <p:txBody>
          <a:bodyPr/>
          <a:lstStyle/>
          <a:p>
            <a:r>
              <a:rPr lang="en-US" dirty="0"/>
              <a:t>Project objectives</a:t>
            </a:r>
          </a:p>
          <a:p>
            <a:r>
              <a:rPr lang="en-US" dirty="0"/>
              <a:t>Project scope</a:t>
            </a:r>
          </a:p>
          <a:p>
            <a:r>
              <a:rPr lang="en-US" dirty="0"/>
              <a:t>Data available</a:t>
            </a:r>
            <a:r>
              <a:rPr lang="zh-CN" altLang="en-US" dirty="0"/>
              <a:t> </a:t>
            </a:r>
            <a:r>
              <a:rPr lang="en-US" altLang="zh-CN" dirty="0"/>
              <a:t>&amp;</a:t>
            </a:r>
            <a:r>
              <a:rPr lang="zh-CN" altLang="en-US" dirty="0"/>
              <a:t> </a:t>
            </a:r>
            <a:r>
              <a:rPr lang="en-US" dirty="0"/>
              <a:t>Technical approach</a:t>
            </a:r>
          </a:p>
          <a:p>
            <a:r>
              <a:rPr lang="en-US" dirty="0"/>
              <a:t>What we have done so far</a:t>
            </a:r>
          </a:p>
          <a:p>
            <a:endParaRPr lang="en-US" dirty="0"/>
          </a:p>
        </p:txBody>
      </p:sp>
      <p:sp>
        <p:nvSpPr>
          <p:cNvPr id="4" name="Text Placeholder 3">
            <a:extLst>
              <a:ext uri="{FF2B5EF4-FFF2-40B4-BE49-F238E27FC236}">
                <a16:creationId xmlns:a16="http://schemas.microsoft.com/office/drawing/2014/main" id="{1ECB0710-9749-CC11-EF1E-B87FF4612E4A}"/>
              </a:ext>
            </a:extLst>
          </p:cNvPr>
          <p:cNvSpPr>
            <a:spLocks noGrp="1"/>
          </p:cNvSpPr>
          <p:nvPr>
            <p:ph type="body" idx="10"/>
          </p:nvPr>
        </p:nvSpPr>
        <p:spPr/>
        <p:txBody>
          <a:bodyPr/>
          <a:lstStyle/>
          <a:p>
            <a:r>
              <a:rPr lang="en-US" dirty="0"/>
              <a:t>agenda</a:t>
            </a:r>
          </a:p>
        </p:txBody>
      </p:sp>
    </p:spTree>
    <p:extLst>
      <p:ext uri="{BB962C8B-B14F-4D97-AF65-F5344CB8AC3E}">
        <p14:creationId xmlns:p14="http://schemas.microsoft.com/office/powerpoint/2010/main" val="1972962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3" name="文本框 2"/>
          <p:cNvSpPr txBox="1"/>
          <p:nvPr/>
        </p:nvSpPr>
        <p:spPr>
          <a:xfrm>
            <a:off x="786895" y="1585272"/>
            <a:ext cx="6795934" cy="2799715"/>
          </a:xfrm>
          <a:prstGeom prst="rect">
            <a:avLst/>
          </a:prstGeom>
          <a:noFill/>
        </p:spPr>
        <p:txBody>
          <a:bodyPr wrap="square" rtlCol="0">
            <a:spAutoFit/>
          </a:bodyPr>
          <a:lstStyle/>
          <a:p>
            <a:r>
              <a:rPr lang="en-US" altLang="zh-CN" sz="3200" b="1" dirty="0">
                <a:latin typeface="Times New Roman Bold" panose="02020603050405020304" charset="0"/>
                <a:cs typeface="Times New Roman Bold" panose="02020603050405020304" charset="0"/>
              </a:rPr>
              <a:t>Detection of the keypoints</a:t>
            </a:r>
          </a:p>
          <a:p>
            <a:endParaRPr kumimoji="1" lang="en-US" altLang="zh-CN" dirty="0"/>
          </a:p>
          <a:p>
            <a:r>
              <a:rPr lang="en-US" altLang="zh-CN" dirty="0">
                <a:latin typeface="Times New Roman" panose="02020603050405020304" pitchFamily="18" charset="0"/>
                <a:cs typeface="Times New Roman" panose="02020603050405020304" pitchFamily="18" charset="0"/>
              </a:rPr>
              <a:t>YOLOv8-pose</a:t>
            </a:r>
          </a:p>
          <a:p>
            <a:endParaRPr lang="en-US" altLang="zh-CN" dirty="0">
              <a:latin typeface="Times New Roman" panose="02020603050405020304" pitchFamily="18" charset="0"/>
              <a:cs typeface="Times New Roman" panose="02020603050405020304" pitchFamily="18" charset="0"/>
            </a:endParaRPr>
          </a:p>
          <a:p>
            <a:r>
              <a:rPr lang="en-US" altLang="zh-CN" b="0" i="0" u="none" strike="noStrike" dirty="0">
                <a:latin typeface="Times New Roman" panose="02020603050405020304" pitchFamily="18" charset="0"/>
                <a:cs typeface="Times New Roman" panose="02020603050405020304" pitchFamily="18" charset="0"/>
              </a:rPr>
              <a:t>Use Euclidean distance to determine whether key points are within the threshold to assess if the movement is correct.</a:t>
            </a:r>
            <a:endParaRPr lang="en-US" altLang="zh-CN" dirty="0">
              <a:latin typeface="Times New Roman" panose="02020603050405020304" pitchFamily="18" charset="0"/>
              <a:cs typeface="Times New Roman" panose="02020603050405020304" pitchFamily="18" charset="0"/>
            </a:endParaRPr>
          </a:p>
        </p:txBody>
      </p:sp>
      <p:pic>
        <p:nvPicPr>
          <p:cNvPr id="7" name="video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06576" y="1143689"/>
            <a:ext cx="3166945" cy="4794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Movement Supervision </a:t>
            </a:r>
            <a:r>
              <a:rPr lang="en-US" altLang="zh-CN" b="1" dirty="0">
                <a:solidFill>
                  <a:schemeClr val="tx2"/>
                </a:solidFill>
              </a:rPr>
              <a:t>&amp;</a:t>
            </a:r>
            <a:r>
              <a:rPr lang="en-US" b="1" dirty="0">
                <a:solidFill>
                  <a:schemeClr val="tx2"/>
                </a:solidFill>
              </a:rPr>
              <a:t> </a:t>
            </a:r>
            <a:br>
              <a:rPr lang="en-US" b="1" dirty="0">
                <a:solidFill>
                  <a:schemeClr val="tx2"/>
                </a:solidFill>
              </a:rPr>
            </a:br>
            <a:r>
              <a:rPr lang="en-US" b="1" dirty="0">
                <a:solidFill>
                  <a:schemeClr val="tx2"/>
                </a:solidFill>
              </a:rPr>
              <a:t>Gesture Correction</a:t>
            </a:r>
            <a:br>
              <a:rPr lang="en-US" b="1" dirty="0">
                <a:solidFill>
                  <a:schemeClr val="tx2"/>
                </a:solidFill>
              </a:rPr>
            </a:br>
            <a:br>
              <a:rPr lang="en-US" b="1" dirty="0">
                <a:solidFill>
                  <a:schemeClr val="tx2"/>
                </a:solidFill>
              </a:rPr>
            </a:br>
            <a:endParaRPr lang="en-US" b="1" dirty="0">
              <a:solidFill>
                <a:schemeClr val="tx2"/>
              </a:solidFill>
            </a:endParaRPr>
          </a:p>
        </p:txBody>
      </p:sp>
      <p:sp>
        <p:nvSpPr>
          <p:cNvPr id="4" name="Text Placeholder 3"/>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5" name="文本框 4"/>
          <p:cNvSpPr txBox="1"/>
          <p:nvPr/>
        </p:nvSpPr>
        <p:spPr>
          <a:xfrm>
            <a:off x="229870" y="1557655"/>
            <a:ext cx="11793220" cy="3615690"/>
          </a:xfrm>
          <a:prstGeom prst="rect">
            <a:avLst/>
          </a:prstGeom>
          <a:noFill/>
        </p:spPr>
        <p:txBody>
          <a:bodyPr wrap="square" rtlCol="0">
            <a:noAutofit/>
          </a:bodyPr>
          <a:lstStyle/>
          <a:p>
            <a:r>
              <a:rPr lang="en-US" altLang="zh-CN" sz="3200" b="1" dirty="0">
                <a:latin typeface="Times New Roman Bold" panose="02020603050405020304" charset="0"/>
                <a:cs typeface="Times New Roman Bold" panose="02020603050405020304" charset="0"/>
              </a:rPr>
              <a:t>Training model: CNN+KNN</a:t>
            </a:r>
          </a:p>
          <a:p>
            <a:endParaRPr lang="en-US" altLang="zh-CN" sz="2800" dirty="0">
              <a:solidFill>
                <a:srgbClr val="000000"/>
              </a:solidFill>
              <a:latin typeface="-webkit-standard"/>
            </a:endParaRPr>
          </a:p>
          <a:p>
            <a:pPr marL="457200" indent="-457200">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CNN:convolution + pooling + convolution + pooling + convolution + pooling + fully  connected layers                     ReLu/sigmoid</a:t>
            </a:r>
          </a:p>
          <a:p>
            <a:r>
              <a:rPr lang="en-US" altLang="zh-CN" sz="2400" dirty="0">
                <a:latin typeface="Times New Roman" panose="02020603050405020304" pitchFamily="18" charset="0"/>
                <a:cs typeface="Times New Roman" panose="02020603050405020304" pitchFamily="18" charset="0"/>
              </a:rPr>
              <a:t>      This structure extracts key point location features and  motion   features</a:t>
            </a:r>
          </a:p>
          <a:p>
            <a:pPr marL="457200" indent="-457200">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KNN: determine the specific category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4C11F-B3A9-39EB-081F-D03684272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8F8C4-330A-A98E-D7E5-FB9FCFD634EF}"/>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pic>
        <p:nvPicPr>
          <p:cNvPr id="6" name="Content Placeholder 5" descr="A screen shot of a computer screen&#10;&#10;Description automatically generated">
            <a:extLst>
              <a:ext uri="{FF2B5EF4-FFF2-40B4-BE49-F238E27FC236}">
                <a16:creationId xmlns:a16="http://schemas.microsoft.com/office/drawing/2014/main" id="{FB96C936-F787-A63A-CE51-8888DC410F8C}"/>
              </a:ext>
            </a:extLst>
          </p:cNvPr>
          <p:cNvPicPr>
            <a:picLocks noGrp="1" noChangeAspect="1"/>
          </p:cNvPicPr>
          <p:nvPr>
            <p:ph idx="1"/>
          </p:nvPr>
        </p:nvPicPr>
        <p:blipFill>
          <a:blip r:embed="rId2"/>
          <a:srcRect b="10811"/>
          <a:stretch/>
        </p:blipFill>
        <p:spPr>
          <a:xfrm>
            <a:off x="2814731" y="1368750"/>
            <a:ext cx="6562537" cy="4389791"/>
          </a:xfrm>
        </p:spPr>
      </p:pic>
      <p:sp>
        <p:nvSpPr>
          <p:cNvPr id="4" name="Text Placeholder 3">
            <a:extLst>
              <a:ext uri="{FF2B5EF4-FFF2-40B4-BE49-F238E27FC236}">
                <a16:creationId xmlns:a16="http://schemas.microsoft.com/office/drawing/2014/main" id="{F0A66325-F828-DC4E-7655-9A7540295D1B}"/>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Tree>
    <p:extLst>
      <p:ext uri="{BB962C8B-B14F-4D97-AF65-F5344CB8AC3E}">
        <p14:creationId xmlns:p14="http://schemas.microsoft.com/office/powerpoint/2010/main" val="166443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2E67-8833-63A3-99C4-6F7C29899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B9E13-1BCC-8C72-A643-5ED584E242A8}"/>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43F37269-685D-9FBB-3868-47B5342A46FB}"/>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2A7DDD80-DA94-198B-BE9D-893D55D27F19}"/>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9AF3858B-51C8-B56B-421E-8D6A1D4AEA59}"/>
              </a:ext>
            </a:extLst>
          </p:cNvPr>
          <p:cNvSpPr>
            <a:spLocks noChangeArrowheads="1"/>
          </p:cNvSpPr>
          <p:nvPr/>
        </p:nvSpPr>
        <p:spPr bwMode="auto">
          <a:xfrm>
            <a:off x="4473576" y="1808163"/>
            <a:ext cx="592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SG" altLang="en-US" dirty="0" err="1">
                <a:solidFill>
                  <a:schemeClr val="bg1"/>
                </a:solidFill>
                <a:latin typeface="Frutiger LT 55 Roman" pitchFamily="34" charset="0"/>
              </a:rPr>
              <a:t>Xiaohongshu’s</a:t>
            </a:r>
            <a:r>
              <a:rPr lang="en-SG" altLang="en-US" dirty="0">
                <a:solidFill>
                  <a:schemeClr val="bg1"/>
                </a:solidFill>
                <a:latin typeface="Frutiger LT 55 Roman" pitchFamily="34" charset="0"/>
              </a:rPr>
              <a:t> recommendation algorithm has been lauded for years</a:t>
            </a:r>
          </a:p>
        </p:txBody>
      </p:sp>
      <p:pic>
        <p:nvPicPr>
          <p:cNvPr id="11" name="Content Placeholder 10" descr="A screenshot of a video chat&#10;&#10;Description automatically generated">
            <a:extLst>
              <a:ext uri="{FF2B5EF4-FFF2-40B4-BE49-F238E27FC236}">
                <a16:creationId xmlns:a16="http://schemas.microsoft.com/office/drawing/2014/main" id="{EE81A1A3-34F8-F9CE-FA2B-81145B52E7A6}"/>
              </a:ext>
            </a:extLst>
          </p:cNvPr>
          <p:cNvPicPr>
            <a:picLocks noGrp="1" noChangeAspect="1"/>
          </p:cNvPicPr>
          <p:nvPr>
            <p:ph idx="1"/>
          </p:nvPr>
        </p:nvPicPr>
        <p:blipFill>
          <a:blip r:embed="rId3"/>
          <a:stretch>
            <a:fillRect/>
          </a:stretch>
        </p:blipFill>
        <p:spPr>
          <a:xfrm>
            <a:off x="2359494" y="1739900"/>
            <a:ext cx="1859575" cy="4024313"/>
          </a:xfrm>
        </p:spPr>
      </p:pic>
    </p:spTree>
    <p:extLst>
      <p:ext uri="{BB962C8B-B14F-4D97-AF65-F5344CB8AC3E}">
        <p14:creationId xmlns:p14="http://schemas.microsoft.com/office/powerpoint/2010/main" val="3713380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556F3-3D51-51F5-0FF1-4EDA1D878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95BF9-8833-55E6-6E15-8F880E3F5B3E}"/>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94697D43-7EFB-DD9A-50DE-03DD94B639B7}"/>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AC55D5ED-9A07-5854-FF3F-C5ECD0864CF6}"/>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09EE1736-734A-EE97-DD81-2546C80763E8}"/>
              </a:ext>
            </a:extLst>
          </p:cNvPr>
          <p:cNvSpPr>
            <a:spLocks noChangeArrowheads="1"/>
          </p:cNvSpPr>
          <p:nvPr/>
        </p:nvSpPr>
        <p:spPr bwMode="auto">
          <a:xfrm>
            <a:off x="4473576" y="1808163"/>
            <a:ext cx="59213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bg1"/>
                </a:solidFill>
                <a:latin typeface="Frutiger LT 55 Roman" pitchFamily="34" charset="0"/>
              </a:rPr>
              <a:t>Picture</a:t>
            </a:r>
          </a:p>
          <a:p>
            <a:pPr>
              <a:buFont typeface="Arial" panose="020B0604020202020204" pitchFamily="34" charset="0"/>
              <a:buChar char="•"/>
            </a:pPr>
            <a:r>
              <a:rPr lang="en-US" altLang="en-US" dirty="0">
                <a:solidFill>
                  <a:schemeClr val="bg1"/>
                </a:solidFill>
                <a:latin typeface="Frutiger LT 55 Roman" pitchFamily="34" charset="0"/>
              </a:rPr>
              <a:t>Text</a:t>
            </a:r>
          </a:p>
          <a:p>
            <a:pPr>
              <a:buFont typeface="Arial" panose="020B0604020202020204" pitchFamily="34" charset="0"/>
              <a:buChar char="•"/>
            </a:pPr>
            <a:r>
              <a:rPr lang="en-US" altLang="en-US" dirty="0">
                <a:solidFill>
                  <a:schemeClr val="bg1"/>
                </a:solidFill>
                <a:latin typeface="Frutiger LT 55 Roman" pitchFamily="34" charset="0"/>
              </a:rPr>
              <a:t>Likes</a:t>
            </a:r>
          </a:p>
          <a:p>
            <a:pPr>
              <a:buFont typeface="Arial" panose="020B0604020202020204" pitchFamily="34" charset="0"/>
              <a:buChar char="•"/>
            </a:pPr>
            <a:r>
              <a:rPr lang="en-US" altLang="en-US" dirty="0">
                <a:solidFill>
                  <a:schemeClr val="bg1"/>
                </a:solidFill>
                <a:latin typeface="Frutiger LT 55 Roman" pitchFamily="34" charset="0"/>
              </a:rPr>
              <a:t>Shares</a:t>
            </a:r>
          </a:p>
          <a:p>
            <a:pPr>
              <a:buFont typeface="Arial" panose="020B0604020202020204" pitchFamily="34" charset="0"/>
              <a:buChar char="•"/>
            </a:pPr>
            <a:r>
              <a:rPr lang="en-US" altLang="en-US" dirty="0">
                <a:solidFill>
                  <a:schemeClr val="bg1"/>
                </a:solidFill>
                <a:latin typeface="Frutiger LT 55 Roman" pitchFamily="34" charset="0"/>
              </a:rPr>
              <a:t>Comments</a:t>
            </a:r>
          </a:p>
          <a:p>
            <a:pPr>
              <a:buFont typeface="Arial" panose="020B0604020202020204" pitchFamily="34" charset="0"/>
              <a:buChar char="•"/>
            </a:pPr>
            <a:r>
              <a:rPr lang="en-US" altLang="en-US" dirty="0">
                <a:solidFill>
                  <a:schemeClr val="bg1"/>
                </a:solidFill>
                <a:latin typeface="Frutiger LT 55 Roman" pitchFamily="34" charset="0"/>
              </a:rPr>
              <a:t>Following</a:t>
            </a:r>
          </a:p>
          <a:p>
            <a:pPr>
              <a:buFont typeface="Arial" panose="020B0604020202020204" pitchFamily="34" charset="0"/>
              <a:buChar char="•"/>
            </a:pPr>
            <a:endParaRPr lang="en-US" altLang="en-US" dirty="0">
              <a:solidFill>
                <a:schemeClr val="bg1"/>
              </a:solidFill>
              <a:latin typeface="Frutiger LT 55 Roman" pitchFamily="34" charset="0"/>
            </a:endParaRPr>
          </a:p>
          <a:p>
            <a:pPr>
              <a:buFont typeface="Arial" panose="020B0604020202020204" pitchFamily="34" charset="0"/>
              <a:buChar char="•"/>
            </a:pPr>
            <a:endParaRPr lang="en-SG" altLang="en-US" dirty="0">
              <a:solidFill>
                <a:schemeClr val="bg1"/>
              </a:solidFill>
              <a:latin typeface="Frutiger LT 55 Roman" pitchFamily="34" charset="0"/>
            </a:endParaRPr>
          </a:p>
        </p:txBody>
      </p:sp>
      <p:pic>
        <p:nvPicPr>
          <p:cNvPr id="5" name="Picture 4" descr="A screenshot of a computer&#10;&#10;Description automatically generated">
            <a:extLst>
              <a:ext uri="{FF2B5EF4-FFF2-40B4-BE49-F238E27FC236}">
                <a16:creationId xmlns:a16="http://schemas.microsoft.com/office/drawing/2014/main" id="{571775D0-8363-7BDB-A893-11A4E340AD9D}"/>
              </a:ext>
            </a:extLst>
          </p:cNvPr>
          <p:cNvPicPr>
            <a:picLocks noChangeAspect="1"/>
          </p:cNvPicPr>
          <p:nvPr/>
        </p:nvPicPr>
        <p:blipFill>
          <a:blip r:embed="rId3"/>
          <a:stretch>
            <a:fillRect/>
          </a:stretch>
        </p:blipFill>
        <p:spPr>
          <a:xfrm>
            <a:off x="2359494" y="1739900"/>
            <a:ext cx="1859575" cy="4024311"/>
          </a:xfrm>
          <a:prstGeom prst="rect">
            <a:avLst/>
          </a:prstGeom>
        </p:spPr>
      </p:pic>
      <p:sp>
        <p:nvSpPr>
          <p:cNvPr id="12" name="Rectangle 11">
            <a:extLst>
              <a:ext uri="{FF2B5EF4-FFF2-40B4-BE49-F238E27FC236}">
                <a16:creationId xmlns:a16="http://schemas.microsoft.com/office/drawing/2014/main" id="{2660E70E-07FA-C6C5-2759-C7D0C52A9C14}"/>
              </a:ext>
            </a:extLst>
          </p:cNvPr>
          <p:cNvSpPr/>
          <p:nvPr/>
        </p:nvSpPr>
        <p:spPr>
          <a:xfrm>
            <a:off x="3268494" y="5364162"/>
            <a:ext cx="272374" cy="23897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702A1-1DAF-4483-75D0-A3D1C946B15C}"/>
              </a:ext>
            </a:extLst>
          </p:cNvPr>
          <p:cNvSpPr/>
          <p:nvPr/>
        </p:nvSpPr>
        <p:spPr>
          <a:xfrm>
            <a:off x="3578292" y="5364162"/>
            <a:ext cx="272374" cy="23897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C04B2-E9AA-113E-8B97-14A18BDD8EC2}"/>
              </a:ext>
            </a:extLst>
          </p:cNvPr>
          <p:cNvSpPr/>
          <p:nvPr/>
        </p:nvSpPr>
        <p:spPr>
          <a:xfrm>
            <a:off x="3886708" y="5364162"/>
            <a:ext cx="272374" cy="23897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8E1BC8-9BB4-4BD8-5DA3-23480D2FAFF4}"/>
              </a:ext>
            </a:extLst>
          </p:cNvPr>
          <p:cNvSpPr/>
          <p:nvPr/>
        </p:nvSpPr>
        <p:spPr>
          <a:xfrm>
            <a:off x="2404152" y="4838000"/>
            <a:ext cx="1754929" cy="468518"/>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4BC1E-127B-6924-5B74-F91D0AD62AC9}"/>
              </a:ext>
            </a:extLst>
          </p:cNvPr>
          <p:cNvSpPr/>
          <p:nvPr/>
        </p:nvSpPr>
        <p:spPr>
          <a:xfrm>
            <a:off x="2404152" y="2278505"/>
            <a:ext cx="1754928" cy="241571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587A08-7EC1-8B41-B2A5-19BCA6D26A81}"/>
              </a:ext>
            </a:extLst>
          </p:cNvPr>
          <p:cNvSpPr/>
          <p:nvPr/>
        </p:nvSpPr>
        <p:spPr>
          <a:xfrm>
            <a:off x="3540869" y="1981891"/>
            <a:ext cx="441518" cy="23897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009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99E66-CC6C-0680-041C-62969EA2E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1C296-2B37-8F25-C7F1-73C237B32C41}"/>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44E68E15-DB3D-9CA3-5120-DC324B7AC67F}"/>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CCD55D21-CEA9-E291-2069-04D37DD7D46E}"/>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C4770CD8-32A9-C60A-0894-8483EE0A1611}"/>
              </a:ext>
            </a:extLst>
          </p:cNvPr>
          <p:cNvSpPr>
            <a:spLocks noChangeArrowheads="1"/>
          </p:cNvSpPr>
          <p:nvPr/>
        </p:nvSpPr>
        <p:spPr bwMode="auto">
          <a:xfrm>
            <a:off x="1328461" y="2652895"/>
            <a:ext cx="59213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accent6"/>
                </a:solidFill>
                <a:latin typeface="Frutiger LT 55 Roman" pitchFamily="34" charset="0"/>
              </a:rPr>
              <a:t>Picture</a:t>
            </a:r>
          </a:p>
          <a:p>
            <a:pPr>
              <a:buFont typeface="Arial" panose="020B0604020202020204" pitchFamily="34" charset="0"/>
              <a:buChar char="•"/>
            </a:pPr>
            <a:r>
              <a:rPr lang="en-US" altLang="en-US" dirty="0">
                <a:solidFill>
                  <a:schemeClr val="accent6"/>
                </a:solidFill>
                <a:latin typeface="Frutiger LT 55 Roman" pitchFamily="34" charset="0"/>
              </a:rPr>
              <a:t>Text</a:t>
            </a:r>
          </a:p>
          <a:p>
            <a:pPr>
              <a:buFont typeface="Arial" panose="020B0604020202020204" pitchFamily="34" charset="0"/>
              <a:buChar char="•"/>
            </a:pPr>
            <a:r>
              <a:rPr lang="en-US" altLang="en-US" dirty="0">
                <a:solidFill>
                  <a:schemeClr val="accent2"/>
                </a:solidFill>
                <a:latin typeface="Frutiger LT 55 Roman" pitchFamily="34" charset="0"/>
              </a:rPr>
              <a:t>Likes</a:t>
            </a:r>
          </a:p>
          <a:p>
            <a:pPr>
              <a:buFont typeface="Arial" panose="020B0604020202020204" pitchFamily="34" charset="0"/>
              <a:buChar char="•"/>
            </a:pPr>
            <a:r>
              <a:rPr lang="en-US" altLang="en-US" dirty="0">
                <a:solidFill>
                  <a:schemeClr val="accent2"/>
                </a:solidFill>
                <a:latin typeface="Frutiger LT 55 Roman" pitchFamily="34" charset="0"/>
              </a:rPr>
              <a:t>Shares</a:t>
            </a:r>
          </a:p>
          <a:p>
            <a:pPr>
              <a:buFont typeface="Arial" panose="020B0604020202020204" pitchFamily="34" charset="0"/>
              <a:buChar char="•"/>
            </a:pPr>
            <a:r>
              <a:rPr lang="en-US" altLang="en-US" dirty="0">
                <a:solidFill>
                  <a:schemeClr val="accent2"/>
                </a:solidFill>
                <a:latin typeface="Frutiger LT 55 Roman" pitchFamily="34" charset="0"/>
              </a:rPr>
              <a:t>Comments</a:t>
            </a:r>
          </a:p>
          <a:p>
            <a:pPr>
              <a:buFont typeface="Arial" panose="020B0604020202020204" pitchFamily="34" charset="0"/>
              <a:buChar char="•"/>
            </a:pPr>
            <a:r>
              <a:rPr lang="en-US" altLang="en-US" dirty="0">
                <a:solidFill>
                  <a:schemeClr val="bg1"/>
                </a:solidFill>
                <a:latin typeface="Frutiger LT 55 Roman" pitchFamily="34" charset="0"/>
              </a:rPr>
              <a:t>Following</a:t>
            </a:r>
          </a:p>
          <a:p>
            <a:pPr>
              <a:buFont typeface="Arial" panose="020B0604020202020204" pitchFamily="34" charset="0"/>
              <a:buChar char="•"/>
            </a:pPr>
            <a:endParaRPr lang="en-US" altLang="en-US" dirty="0">
              <a:solidFill>
                <a:schemeClr val="bg1"/>
              </a:solidFill>
              <a:latin typeface="Frutiger LT 55 Roman" pitchFamily="34" charset="0"/>
            </a:endParaRPr>
          </a:p>
          <a:p>
            <a:pPr>
              <a:buFont typeface="Arial" panose="020B0604020202020204" pitchFamily="34" charset="0"/>
              <a:buChar char="•"/>
            </a:pPr>
            <a:endParaRPr lang="en-SG" altLang="en-US" dirty="0">
              <a:solidFill>
                <a:schemeClr val="bg1"/>
              </a:solidFill>
              <a:latin typeface="Frutiger LT 55 Roman" pitchFamily="34" charset="0"/>
            </a:endParaRPr>
          </a:p>
        </p:txBody>
      </p:sp>
      <p:sp>
        <p:nvSpPr>
          <p:cNvPr id="3" name="TextBox 2">
            <a:extLst>
              <a:ext uri="{FF2B5EF4-FFF2-40B4-BE49-F238E27FC236}">
                <a16:creationId xmlns:a16="http://schemas.microsoft.com/office/drawing/2014/main" id="{B7DC064F-16DE-8274-711A-7AA44C866E08}"/>
              </a:ext>
            </a:extLst>
          </p:cNvPr>
          <p:cNvSpPr txBox="1"/>
          <p:nvPr/>
        </p:nvSpPr>
        <p:spPr>
          <a:xfrm>
            <a:off x="198322" y="2652895"/>
            <a:ext cx="931817" cy="461665"/>
          </a:xfrm>
          <a:prstGeom prst="rect">
            <a:avLst/>
          </a:prstGeom>
          <a:noFill/>
        </p:spPr>
        <p:txBody>
          <a:bodyPr wrap="square" rtlCol="0">
            <a:spAutoFit/>
          </a:bodyPr>
          <a:lstStyle/>
          <a:p>
            <a:r>
              <a:rPr lang="en-US" dirty="0">
                <a:solidFill>
                  <a:schemeClr val="accent6"/>
                </a:solidFill>
              </a:rPr>
              <a:t>Post</a:t>
            </a:r>
          </a:p>
        </p:txBody>
      </p:sp>
      <p:sp>
        <p:nvSpPr>
          <p:cNvPr id="6" name="TextBox 5">
            <a:extLst>
              <a:ext uri="{FF2B5EF4-FFF2-40B4-BE49-F238E27FC236}">
                <a16:creationId xmlns:a16="http://schemas.microsoft.com/office/drawing/2014/main" id="{FF35D093-B00D-3E59-0201-D59DF37F618B}"/>
              </a:ext>
            </a:extLst>
          </p:cNvPr>
          <p:cNvSpPr txBox="1"/>
          <p:nvPr/>
        </p:nvSpPr>
        <p:spPr>
          <a:xfrm>
            <a:off x="198321" y="3412915"/>
            <a:ext cx="1316970" cy="338554"/>
          </a:xfrm>
          <a:prstGeom prst="rect">
            <a:avLst/>
          </a:prstGeom>
          <a:noFill/>
        </p:spPr>
        <p:txBody>
          <a:bodyPr wrap="square" rtlCol="0">
            <a:spAutoFit/>
          </a:bodyPr>
          <a:lstStyle/>
          <a:p>
            <a:r>
              <a:rPr lang="en-US" sz="1600" dirty="0">
                <a:solidFill>
                  <a:schemeClr val="accent2"/>
                </a:solidFill>
              </a:rPr>
              <a:t>Interaction</a:t>
            </a:r>
          </a:p>
        </p:txBody>
      </p:sp>
      <p:sp>
        <p:nvSpPr>
          <p:cNvPr id="9" name="TextBox 8">
            <a:extLst>
              <a:ext uri="{FF2B5EF4-FFF2-40B4-BE49-F238E27FC236}">
                <a16:creationId xmlns:a16="http://schemas.microsoft.com/office/drawing/2014/main" id="{0BD1B3FF-AB52-2365-096D-680A3EE7E307}"/>
              </a:ext>
            </a:extLst>
          </p:cNvPr>
          <p:cNvSpPr txBox="1"/>
          <p:nvPr/>
        </p:nvSpPr>
        <p:spPr>
          <a:xfrm>
            <a:off x="188971" y="4412063"/>
            <a:ext cx="931817" cy="461665"/>
          </a:xfrm>
          <a:prstGeom prst="rect">
            <a:avLst/>
          </a:prstGeom>
          <a:noFill/>
        </p:spPr>
        <p:txBody>
          <a:bodyPr wrap="square" rtlCol="0">
            <a:spAutoFit/>
          </a:bodyPr>
          <a:lstStyle/>
          <a:p>
            <a:r>
              <a:rPr lang="en-US" dirty="0">
                <a:solidFill>
                  <a:schemeClr val="bg1"/>
                </a:solidFill>
              </a:rPr>
              <a:t>User</a:t>
            </a:r>
          </a:p>
        </p:txBody>
      </p:sp>
    </p:spTree>
    <p:extLst>
      <p:ext uri="{BB962C8B-B14F-4D97-AF65-F5344CB8AC3E}">
        <p14:creationId xmlns:p14="http://schemas.microsoft.com/office/powerpoint/2010/main" val="1826685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6867-6DA0-819F-3861-F6A9B5A58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6728E-CF30-98D3-A3E3-527EFE1ED66E}"/>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095D5308-4EF2-C4C7-AAE8-C3CBE34E0EF3}"/>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858FF712-2526-B10A-973A-4B3C6F34AF44}"/>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941CEF9D-908F-ECF0-D513-E0FCD1A20FAF}"/>
              </a:ext>
            </a:extLst>
          </p:cNvPr>
          <p:cNvSpPr>
            <a:spLocks noChangeArrowheads="1"/>
          </p:cNvSpPr>
          <p:nvPr/>
        </p:nvSpPr>
        <p:spPr bwMode="auto">
          <a:xfrm>
            <a:off x="1328461" y="2652895"/>
            <a:ext cx="695339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accent6"/>
                </a:solidFill>
                <a:latin typeface="Frutiger LT 55 Roman" pitchFamily="34" charset="0"/>
              </a:rPr>
              <a:t>Picture 	&lt;= CIFAR-10/COCO/</a:t>
            </a:r>
            <a:r>
              <a:rPr lang="en-US" altLang="en-US" dirty="0" err="1">
                <a:solidFill>
                  <a:schemeClr val="accent6"/>
                </a:solidFill>
                <a:latin typeface="Frutiger LT 55 Roman" pitchFamily="34" charset="0"/>
              </a:rPr>
              <a:t>CelebA</a:t>
            </a:r>
            <a:endParaRPr lang="en-US" altLang="en-US" dirty="0">
              <a:solidFill>
                <a:schemeClr val="accent6"/>
              </a:solidFill>
              <a:latin typeface="Frutiger LT 55 Roman" pitchFamily="34" charset="0"/>
            </a:endParaRPr>
          </a:p>
          <a:p>
            <a:pPr>
              <a:buFont typeface="Arial" panose="020B0604020202020204" pitchFamily="34" charset="0"/>
              <a:buChar char="•"/>
            </a:pPr>
            <a:r>
              <a:rPr lang="en-US" altLang="en-US" dirty="0">
                <a:solidFill>
                  <a:schemeClr val="accent6"/>
                </a:solidFill>
                <a:latin typeface="Frutiger LT 55 Roman" pitchFamily="34" charset="0"/>
              </a:rPr>
              <a:t>Text		&lt;= Reddit/Microsoft News Dataset</a:t>
            </a:r>
          </a:p>
          <a:p>
            <a:pPr>
              <a:buFont typeface="Arial" panose="020B0604020202020204" pitchFamily="34" charset="0"/>
              <a:buChar char="•"/>
            </a:pPr>
            <a:r>
              <a:rPr lang="en-US" altLang="en-US" dirty="0">
                <a:solidFill>
                  <a:schemeClr val="accent2"/>
                </a:solidFill>
                <a:latin typeface="Frutiger LT 55 Roman" pitchFamily="34" charset="0"/>
              </a:rPr>
              <a:t>Likes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Shares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Comments	&lt;= Reddit/ Microsoft News Dataset</a:t>
            </a:r>
          </a:p>
          <a:p>
            <a:pPr>
              <a:buFont typeface="Arial" panose="020B0604020202020204" pitchFamily="34" charset="0"/>
              <a:buChar char="•"/>
            </a:pPr>
            <a:r>
              <a:rPr lang="en-US" altLang="en-US" dirty="0">
                <a:solidFill>
                  <a:schemeClr val="bg1"/>
                </a:solidFill>
                <a:latin typeface="Frutiger LT 55 Roman" pitchFamily="34" charset="0"/>
              </a:rPr>
              <a:t>Following	&lt;= Facebook social networks</a:t>
            </a:r>
            <a:r>
              <a:rPr lang="en-US" altLang="zh-CN" dirty="0">
                <a:solidFill>
                  <a:schemeClr val="bg1"/>
                </a:solidFill>
                <a:latin typeface="Frutiger LT 55 Roman" pitchFamily="34" charset="0"/>
              </a:rPr>
              <a:t>/Cora</a:t>
            </a:r>
            <a:endParaRPr lang="en-US" altLang="en-US" dirty="0">
              <a:solidFill>
                <a:schemeClr val="bg1"/>
              </a:solidFill>
              <a:latin typeface="Frutiger LT 55 Roman" pitchFamily="34" charset="0"/>
            </a:endParaRPr>
          </a:p>
          <a:p>
            <a:pPr>
              <a:buFont typeface="Arial" panose="020B0604020202020204" pitchFamily="34" charset="0"/>
              <a:buChar char="•"/>
            </a:pPr>
            <a:endParaRPr lang="en-US" altLang="en-US" dirty="0">
              <a:solidFill>
                <a:schemeClr val="bg1"/>
              </a:solidFill>
              <a:latin typeface="Frutiger LT 55 Roman" pitchFamily="34" charset="0"/>
            </a:endParaRPr>
          </a:p>
          <a:p>
            <a:pPr>
              <a:buFont typeface="Arial" panose="020B0604020202020204" pitchFamily="34" charset="0"/>
              <a:buChar char="•"/>
            </a:pPr>
            <a:endParaRPr lang="en-SG" altLang="en-US" dirty="0">
              <a:solidFill>
                <a:schemeClr val="bg1"/>
              </a:solidFill>
              <a:latin typeface="Frutiger LT 55 Roman" pitchFamily="34" charset="0"/>
            </a:endParaRPr>
          </a:p>
        </p:txBody>
      </p:sp>
      <p:sp>
        <p:nvSpPr>
          <p:cNvPr id="3" name="TextBox 2">
            <a:extLst>
              <a:ext uri="{FF2B5EF4-FFF2-40B4-BE49-F238E27FC236}">
                <a16:creationId xmlns:a16="http://schemas.microsoft.com/office/drawing/2014/main" id="{240BEAA9-815D-E328-3AC4-988B4400C246}"/>
              </a:ext>
            </a:extLst>
          </p:cNvPr>
          <p:cNvSpPr txBox="1"/>
          <p:nvPr/>
        </p:nvSpPr>
        <p:spPr>
          <a:xfrm>
            <a:off x="198322" y="2652895"/>
            <a:ext cx="931817" cy="461665"/>
          </a:xfrm>
          <a:prstGeom prst="rect">
            <a:avLst/>
          </a:prstGeom>
          <a:noFill/>
        </p:spPr>
        <p:txBody>
          <a:bodyPr wrap="square" rtlCol="0">
            <a:spAutoFit/>
          </a:bodyPr>
          <a:lstStyle/>
          <a:p>
            <a:r>
              <a:rPr lang="en-US" dirty="0">
                <a:solidFill>
                  <a:schemeClr val="accent6"/>
                </a:solidFill>
              </a:rPr>
              <a:t>Post</a:t>
            </a:r>
          </a:p>
        </p:txBody>
      </p:sp>
      <p:sp>
        <p:nvSpPr>
          <p:cNvPr id="6" name="TextBox 5">
            <a:extLst>
              <a:ext uri="{FF2B5EF4-FFF2-40B4-BE49-F238E27FC236}">
                <a16:creationId xmlns:a16="http://schemas.microsoft.com/office/drawing/2014/main" id="{F833BA34-25EC-391F-525E-53643EC759AD}"/>
              </a:ext>
            </a:extLst>
          </p:cNvPr>
          <p:cNvSpPr txBox="1"/>
          <p:nvPr/>
        </p:nvSpPr>
        <p:spPr>
          <a:xfrm>
            <a:off x="198321" y="3412915"/>
            <a:ext cx="1316970" cy="338554"/>
          </a:xfrm>
          <a:prstGeom prst="rect">
            <a:avLst/>
          </a:prstGeom>
          <a:noFill/>
        </p:spPr>
        <p:txBody>
          <a:bodyPr wrap="square" rtlCol="0">
            <a:spAutoFit/>
          </a:bodyPr>
          <a:lstStyle/>
          <a:p>
            <a:r>
              <a:rPr lang="en-US" sz="1600" dirty="0">
                <a:solidFill>
                  <a:schemeClr val="accent2"/>
                </a:solidFill>
              </a:rPr>
              <a:t>Interaction</a:t>
            </a:r>
          </a:p>
        </p:txBody>
      </p:sp>
      <p:sp>
        <p:nvSpPr>
          <p:cNvPr id="9" name="TextBox 8">
            <a:extLst>
              <a:ext uri="{FF2B5EF4-FFF2-40B4-BE49-F238E27FC236}">
                <a16:creationId xmlns:a16="http://schemas.microsoft.com/office/drawing/2014/main" id="{63E45466-7E8A-FDE6-6A0B-153D19ABE0F8}"/>
              </a:ext>
            </a:extLst>
          </p:cNvPr>
          <p:cNvSpPr txBox="1"/>
          <p:nvPr/>
        </p:nvSpPr>
        <p:spPr>
          <a:xfrm>
            <a:off x="188971" y="4412063"/>
            <a:ext cx="931817" cy="461665"/>
          </a:xfrm>
          <a:prstGeom prst="rect">
            <a:avLst/>
          </a:prstGeom>
          <a:noFill/>
        </p:spPr>
        <p:txBody>
          <a:bodyPr wrap="square" rtlCol="0">
            <a:spAutoFit/>
          </a:bodyPr>
          <a:lstStyle/>
          <a:p>
            <a:r>
              <a:rPr lang="en-US" dirty="0">
                <a:solidFill>
                  <a:schemeClr val="bg1"/>
                </a:solidFill>
              </a:rPr>
              <a:t>User</a:t>
            </a:r>
          </a:p>
        </p:txBody>
      </p:sp>
      <p:pic>
        <p:nvPicPr>
          <p:cNvPr id="18434" name="Picture 2">
            <a:extLst>
              <a:ext uri="{FF2B5EF4-FFF2-40B4-BE49-F238E27FC236}">
                <a16:creationId xmlns:a16="http://schemas.microsoft.com/office/drawing/2014/main" id="{F8974FEF-6A7B-A80F-4D84-BECBA9229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575"/>
          <a:stretch/>
        </p:blipFill>
        <p:spPr bwMode="auto">
          <a:xfrm>
            <a:off x="8154763" y="1525564"/>
            <a:ext cx="3392804" cy="4489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197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4D0D8-C6FE-87AD-7BF2-AA6C52681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24763-E54D-F443-FC44-396D6EDA76D6}"/>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145161DB-E80D-ADDD-62FD-20F2450623A8}"/>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E3945D23-7E95-9F0D-5B67-0103AFC0AF95}"/>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9C92CEB5-E1C6-A4C6-7F30-4FD0B36E9C8F}"/>
              </a:ext>
            </a:extLst>
          </p:cNvPr>
          <p:cNvSpPr>
            <a:spLocks noChangeArrowheads="1"/>
          </p:cNvSpPr>
          <p:nvPr/>
        </p:nvSpPr>
        <p:spPr bwMode="auto">
          <a:xfrm>
            <a:off x="1328461" y="2652895"/>
            <a:ext cx="695339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accent6"/>
                </a:solidFill>
                <a:latin typeface="Frutiger LT 55 Roman" pitchFamily="34" charset="0"/>
              </a:rPr>
              <a:t>Picture 	&lt;= CIFAR-10/COCO/</a:t>
            </a:r>
            <a:r>
              <a:rPr lang="en-US" altLang="en-US" dirty="0" err="1">
                <a:solidFill>
                  <a:schemeClr val="accent6"/>
                </a:solidFill>
                <a:latin typeface="Frutiger LT 55 Roman" pitchFamily="34" charset="0"/>
              </a:rPr>
              <a:t>CelebA</a:t>
            </a:r>
            <a:endParaRPr lang="en-US" altLang="en-US" dirty="0">
              <a:solidFill>
                <a:schemeClr val="accent6"/>
              </a:solidFill>
              <a:latin typeface="Frutiger LT 55 Roman" pitchFamily="34" charset="0"/>
            </a:endParaRPr>
          </a:p>
          <a:p>
            <a:pPr>
              <a:buFont typeface="Arial" panose="020B0604020202020204" pitchFamily="34" charset="0"/>
              <a:buChar char="•"/>
            </a:pPr>
            <a:r>
              <a:rPr lang="en-US" altLang="en-US" dirty="0">
                <a:solidFill>
                  <a:schemeClr val="accent6"/>
                </a:solidFill>
                <a:latin typeface="Frutiger LT 55 Roman" pitchFamily="34" charset="0"/>
              </a:rPr>
              <a:t>Text		&lt;= Reddit/Microsoft News Dataset</a:t>
            </a:r>
          </a:p>
          <a:p>
            <a:pPr>
              <a:buFont typeface="Arial" panose="020B0604020202020204" pitchFamily="34" charset="0"/>
              <a:buChar char="•"/>
            </a:pPr>
            <a:r>
              <a:rPr lang="en-US" altLang="en-US" dirty="0">
                <a:solidFill>
                  <a:schemeClr val="accent2"/>
                </a:solidFill>
                <a:latin typeface="Frutiger LT 55 Roman" pitchFamily="34" charset="0"/>
              </a:rPr>
              <a:t>Likes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Shares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Comments	&lt;= Reddit/ Microsoft News Dataset</a:t>
            </a:r>
          </a:p>
          <a:p>
            <a:pPr>
              <a:buFont typeface="Arial" panose="020B0604020202020204" pitchFamily="34" charset="0"/>
              <a:buChar char="•"/>
            </a:pPr>
            <a:r>
              <a:rPr lang="en-US" altLang="en-US" dirty="0">
                <a:solidFill>
                  <a:schemeClr val="bg1"/>
                </a:solidFill>
                <a:latin typeface="Frutiger LT 55 Roman" pitchFamily="34" charset="0"/>
              </a:rPr>
              <a:t>Following	&lt;= Facebook social networks</a:t>
            </a:r>
            <a:r>
              <a:rPr lang="en-US" altLang="zh-CN" dirty="0">
                <a:solidFill>
                  <a:schemeClr val="bg1"/>
                </a:solidFill>
                <a:latin typeface="Frutiger LT 55 Roman" pitchFamily="34" charset="0"/>
              </a:rPr>
              <a:t>/Cora</a:t>
            </a:r>
            <a:endParaRPr lang="en-US" altLang="en-US" dirty="0">
              <a:solidFill>
                <a:schemeClr val="bg1"/>
              </a:solidFill>
              <a:latin typeface="Frutiger LT 55 Roman" pitchFamily="34" charset="0"/>
            </a:endParaRPr>
          </a:p>
          <a:p>
            <a:pPr>
              <a:buFont typeface="Arial" panose="020B0604020202020204" pitchFamily="34" charset="0"/>
              <a:buChar char="•"/>
            </a:pPr>
            <a:endParaRPr lang="en-US" altLang="en-US" dirty="0">
              <a:solidFill>
                <a:schemeClr val="bg1"/>
              </a:solidFill>
              <a:latin typeface="Frutiger LT 55 Roman" pitchFamily="34" charset="0"/>
            </a:endParaRPr>
          </a:p>
          <a:p>
            <a:pPr>
              <a:buFont typeface="Arial" panose="020B0604020202020204" pitchFamily="34" charset="0"/>
              <a:buChar char="•"/>
            </a:pPr>
            <a:endParaRPr lang="en-SG" altLang="en-US" dirty="0">
              <a:solidFill>
                <a:schemeClr val="bg1"/>
              </a:solidFill>
              <a:latin typeface="Frutiger LT 55 Roman" pitchFamily="34" charset="0"/>
            </a:endParaRPr>
          </a:p>
        </p:txBody>
      </p:sp>
      <p:sp>
        <p:nvSpPr>
          <p:cNvPr id="3" name="TextBox 2">
            <a:extLst>
              <a:ext uri="{FF2B5EF4-FFF2-40B4-BE49-F238E27FC236}">
                <a16:creationId xmlns:a16="http://schemas.microsoft.com/office/drawing/2014/main" id="{C1E73513-5F9F-6F0D-B52E-C17A71841E4E}"/>
              </a:ext>
            </a:extLst>
          </p:cNvPr>
          <p:cNvSpPr txBox="1"/>
          <p:nvPr/>
        </p:nvSpPr>
        <p:spPr>
          <a:xfrm>
            <a:off x="198322" y="2652895"/>
            <a:ext cx="931817" cy="461665"/>
          </a:xfrm>
          <a:prstGeom prst="rect">
            <a:avLst/>
          </a:prstGeom>
          <a:noFill/>
        </p:spPr>
        <p:txBody>
          <a:bodyPr wrap="square" rtlCol="0">
            <a:spAutoFit/>
          </a:bodyPr>
          <a:lstStyle/>
          <a:p>
            <a:r>
              <a:rPr lang="en-US" dirty="0">
                <a:solidFill>
                  <a:schemeClr val="accent6"/>
                </a:solidFill>
              </a:rPr>
              <a:t>Post</a:t>
            </a:r>
          </a:p>
        </p:txBody>
      </p:sp>
      <p:sp>
        <p:nvSpPr>
          <p:cNvPr id="6" name="TextBox 5">
            <a:extLst>
              <a:ext uri="{FF2B5EF4-FFF2-40B4-BE49-F238E27FC236}">
                <a16:creationId xmlns:a16="http://schemas.microsoft.com/office/drawing/2014/main" id="{83554C4A-7C7E-77AE-9C44-8AE934745B6D}"/>
              </a:ext>
            </a:extLst>
          </p:cNvPr>
          <p:cNvSpPr txBox="1"/>
          <p:nvPr/>
        </p:nvSpPr>
        <p:spPr>
          <a:xfrm>
            <a:off x="198321" y="3412915"/>
            <a:ext cx="1316970" cy="338554"/>
          </a:xfrm>
          <a:prstGeom prst="rect">
            <a:avLst/>
          </a:prstGeom>
          <a:noFill/>
        </p:spPr>
        <p:txBody>
          <a:bodyPr wrap="square" rtlCol="0">
            <a:spAutoFit/>
          </a:bodyPr>
          <a:lstStyle/>
          <a:p>
            <a:r>
              <a:rPr lang="en-US" sz="1600" dirty="0">
                <a:solidFill>
                  <a:schemeClr val="accent2"/>
                </a:solidFill>
              </a:rPr>
              <a:t>Interaction</a:t>
            </a:r>
          </a:p>
        </p:txBody>
      </p:sp>
      <p:sp>
        <p:nvSpPr>
          <p:cNvPr id="9" name="TextBox 8">
            <a:extLst>
              <a:ext uri="{FF2B5EF4-FFF2-40B4-BE49-F238E27FC236}">
                <a16:creationId xmlns:a16="http://schemas.microsoft.com/office/drawing/2014/main" id="{3514B438-B832-A428-9FB5-AE2E8D10B905}"/>
              </a:ext>
            </a:extLst>
          </p:cNvPr>
          <p:cNvSpPr txBox="1"/>
          <p:nvPr/>
        </p:nvSpPr>
        <p:spPr>
          <a:xfrm>
            <a:off x="188971" y="4412063"/>
            <a:ext cx="931817" cy="461665"/>
          </a:xfrm>
          <a:prstGeom prst="rect">
            <a:avLst/>
          </a:prstGeom>
          <a:noFill/>
        </p:spPr>
        <p:txBody>
          <a:bodyPr wrap="square" rtlCol="0">
            <a:spAutoFit/>
          </a:bodyPr>
          <a:lstStyle/>
          <a:p>
            <a:r>
              <a:rPr lang="en-US" dirty="0">
                <a:solidFill>
                  <a:schemeClr val="bg1"/>
                </a:solidFill>
              </a:rPr>
              <a:t>User</a:t>
            </a:r>
          </a:p>
        </p:txBody>
      </p:sp>
      <p:pic>
        <p:nvPicPr>
          <p:cNvPr id="10" name="Picture 9">
            <a:extLst>
              <a:ext uri="{FF2B5EF4-FFF2-40B4-BE49-F238E27FC236}">
                <a16:creationId xmlns:a16="http://schemas.microsoft.com/office/drawing/2014/main" id="{348A4AFE-7CDF-6201-C024-699F1189D532}"/>
              </a:ext>
            </a:extLst>
          </p:cNvPr>
          <p:cNvPicPr>
            <a:picLocks noChangeAspect="1"/>
          </p:cNvPicPr>
          <p:nvPr/>
        </p:nvPicPr>
        <p:blipFill>
          <a:blip r:embed="rId3"/>
          <a:srcRect r="49265"/>
          <a:stretch/>
        </p:blipFill>
        <p:spPr>
          <a:xfrm>
            <a:off x="8275863" y="1570396"/>
            <a:ext cx="3922124" cy="2810216"/>
          </a:xfrm>
          <a:prstGeom prst="rect">
            <a:avLst/>
          </a:prstGeom>
        </p:spPr>
      </p:pic>
      <p:pic>
        <p:nvPicPr>
          <p:cNvPr id="11" name="Picture 10">
            <a:extLst>
              <a:ext uri="{FF2B5EF4-FFF2-40B4-BE49-F238E27FC236}">
                <a16:creationId xmlns:a16="http://schemas.microsoft.com/office/drawing/2014/main" id="{1EB45CF0-6454-FCB9-1B07-788F82B7FB33}"/>
              </a:ext>
            </a:extLst>
          </p:cNvPr>
          <p:cNvPicPr>
            <a:picLocks noChangeAspect="1"/>
          </p:cNvPicPr>
          <p:nvPr/>
        </p:nvPicPr>
        <p:blipFill>
          <a:blip r:embed="rId3"/>
          <a:srcRect l="49538"/>
          <a:stretch/>
        </p:blipFill>
        <p:spPr>
          <a:xfrm>
            <a:off x="8281851" y="3119282"/>
            <a:ext cx="3922124" cy="2810216"/>
          </a:xfrm>
          <a:prstGeom prst="rect">
            <a:avLst/>
          </a:prstGeom>
        </p:spPr>
      </p:pic>
    </p:spTree>
    <p:extLst>
      <p:ext uri="{BB962C8B-B14F-4D97-AF65-F5344CB8AC3E}">
        <p14:creationId xmlns:p14="http://schemas.microsoft.com/office/powerpoint/2010/main" val="3930264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EA6D3-82BA-54E0-47EA-C188F0EFC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5188F-9963-B6A5-D401-4682DDAFD2F0}"/>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667623ED-A42B-3D7F-8BA3-6D7FA8B6C24C}"/>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B51F4CB2-B2CC-556E-C901-DBD954A63FAD}"/>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6C8988E9-1F81-2374-43A8-ADAA1ADEEC61}"/>
              </a:ext>
            </a:extLst>
          </p:cNvPr>
          <p:cNvSpPr>
            <a:spLocks noChangeArrowheads="1"/>
          </p:cNvSpPr>
          <p:nvPr/>
        </p:nvSpPr>
        <p:spPr bwMode="auto">
          <a:xfrm>
            <a:off x="1328461" y="2652895"/>
            <a:ext cx="695339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accent6"/>
                </a:solidFill>
                <a:latin typeface="Frutiger LT 55 Roman" pitchFamily="34" charset="0"/>
              </a:rPr>
              <a:t>Picture 	&lt;= CIFAR-10/COCO/</a:t>
            </a:r>
            <a:r>
              <a:rPr lang="en-US" altLang="en-US" dirty="0" err="1">
                <a:solidFill>
                  <a:schemeClr val="accent6"/>
                </a:solidFill>
                <a:latin typeface="Frutiger LT 55 Roman" pitchFamily="34" charset="0"/>
              </a:rPr>
              <a:t>CelebA</a:t>
            </a:r>
            <a:endParaRPr lang="en-US" altLang="en-US" dirty="0">
              <a:solidFill>
                <a:schemeClr val="accent6"/>
              </a:solidFill>
              <a:latin typeface="Frutiger LT 55 Roman" pitchFamily="34" charset="0"/>
            </a:endParaRPr>
          </a:p>
          <a:p>
            <a:pPr>
              <a:buFont typeface="Arial" panose="020B0604020202020204" pitchFamily="34" charset="0"/>
              <a:buChar char="•"/>
            </a:pPr>
            <a:r>
              <a:rPr lang="en-US" altLang="en-US" dirty="0">
                <a:solidFill>
                  <a:schemeClr val="accent6"/>
                </a:solidFill>
                <a:latin typeface="Frutiger LT 55 Roman" pitchFamily="34" charset="0"/>
              </a:rPr>
              <a:t>Text		&lt;= Reddit/Microsoft News Dataset</a:t>
            </a:r>
          </a:p>
          <a:p>
            <a:pPr>
              <a:buFont typeface="Arial" panose="020B0604020202020204" pitchFamily="34" charset="0"/>
              <a:buChar char="•"/>
            </a:pPr>
            <a:r>
              <a:rPr lang="en-US" altLang="en-US" dirty="0">
                <a:solidFill>
                  <a:schemeClr val="accent2"/>
                </a:solidFill>
                <a:latin typeface="Frutiger LT 55 Roman" pitchFamily="34" charset="0"/>
              </a:rPr>
              <a:t>Likes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Shares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Comments	&lt;= Reddit/ Microsoft News Dataset</a:t>
            </a:r>
          </a:p>
          <a:p>
            <a:pPr>
              <a:buFont typeface="Arial" panose="020B0604020202020204" pitchFamily="34" charset="0"/>
              <a:buChar char="•"/>
            </a:pPr>
            <a:r>
              <a:rPr lang="en-US" altLang="en-US" dirty="0">
                <a:solidFill>
                  <a:schemeClr val="bg1"/>
                </a:solidFill>
                <a:latin typeface="Frutiger LT 55 Roman" pitchFamily="34" charset="0"/>
              </a:rPr>
              <a:t>Following	&lt;= Facebook social networks</a:t>
            </a:r>
            <a:r>
              <a:rPr lang="en-US" altLang="zh-CN" dirty="0">
                <a:solidFill>
                  <a:schemeClr val="bg1"/>
                </a:solidFill>
                <a:latin typeface="Frutiger LT 55 Roman" pitchFamily="34" charset="0"/>
              </a:rPr>
              <a:t>/Cora</a:t>
            </a:r>
            <a:endParaRPr lang="en-US" altLang="en-US" dirty="0">
              <a:solidFill>
                <a:schemeClr val="bg1"/>
              </a:solidFill>
              <a:latin typeface="Frutiger LT 55 Roman" pitchFamily="34" charset="0"/>
            </a:endParaRPr>
          </a:p>
          <a:p>
            <a:pPr>
              <a:buFont typeface="Arial" panose="020B0604020202020204" pitchFamily="34" charset="0"/>
              <a:buChar char="•"/>
            </a:pPr>
            <a:endParaRPr lang="en-US" altLang="en-US" dirty="0">
              <a:solidFill>
                <a:schemeClr val="bg1"/>
              </a:solidFill>
              <a:latin typeface="Frutiger LT 55 Roman" pitchFamily="34" charset="0"/>
            </a:endParaRPr>
          </a:p>
          <a:p>
            <a:pPr>
              <a:buFont typeface="Arial" panose="020B0604020202020204" pitchFamily="34" charset="0"/>
              <a:buChar char="•"/>
            </a:pPr>
            <a:endParaRPr lang="en-SG" altLang="en-US" dirty="0">
              <a:solidFill>
                <a:schemeClr val="bg1"/>
              </a:solidFill>
              <a:latin typeface="Frutiger LT 55 Roman" pitchFamily="34" charset="0"/>
            </a:endParaRPr>
          </a:p>
        </p:txBody>
      </p:sp>
      <p:sp>
        <p:nvSpPr>
          <p:cNvPr id="3" name="TextBox 2">
            <a:extLst>
              <a:ext uri="{FF2B5EF4-FFF2-40B4-BE49-F238E27FC236}">
                <a16:creationId xmlns:a16="http://schemas.microsoft.com/office/drawing/2014/main" id="{90290084-5852-B2CB-1BA8-A4A23DEEB9FD}"/>
              </a:ext>
            </a:extLst>
          </p:cNvPr>
          <p:cNvSpPr txBox="1"/>
          <p:nvPr/>
        </p:nvSpPr>
        <p:spPr>
          <a:xfrm>
            <a:off x="198322" y="2652895"/>
            <a:ext cx="931817" cy="461665"/>
          </a:xfrm>
          <a:prstGeom prst="rect">
            <a:avLst/>
          </a:prstGeom>
          <a:noFill/>
        </p:spPr>
        <p:txBody>
          <a:bodyPr wrap="square" rtlCol="0">
            <a:spAutoFit/>
          </a:bodyPr>
          <a:lstStyle/>
          <a:p>
            <a:r>
              <a:rPr lang="en-US" dirty="0">
                <a:solidFill>
                  <a:schemeClr val="accent6"/>
                </a:solidFill>
              </a:rPr>
              <a:t>Post</a:t>
            </a:r>
          </a:p>
        </p:txBody>
      </p:sp>
      <p:sp>
        <p:nvSpPr>
          <p:cNvPr id="6" name="TextBox 5">
            <a:extLst>
              <a:ext uri="{FF2B5EF4-FFF2-40B4-BE49-F238E27FC236}">
                <a16:creationId xmlns:a16="http://schemas.microsoft.com/office/drawing/2014/main" id="{48B78672-2806-98CF-9D5F-98AC7136981A}"/>
              </a:ext>
            </a:extLst>
          </p:cNvPr>
          <p:cNvSpPr txBox="1"/>
          <p:nvPr/>
        </p:nvSpPr>
        <p:spPr>
          <a:xfrm>
            <a:off x="198321" y="3412915"/>
            <a:ext cx="1316970" cy="338554"/>
          </a:xfrm>
          <a:prstGeom prst="rect">
            <a:avLst/>
          </a:prstGeom>
          <a:noFill/>
        </p:spPr>
        <p:txBody>
          <a:bodyPr wrap="square" rtlCol="0">
            <a:spAutoFit/>
          </a:bodyPr>
          <a:lstStyle/>
          <a:p>
            <a:r>
              <a:rPr lang="en-US" sz="1600" dirty="0">
                <a:solidFill>
                  <a:schemeClr val="accent2"/>
                </a:solidFill>
              </a:rPr>
              <a:t>Interaction</a:t>
            </a:r>
          </a:p>
        </p:txBody>
      </p:sp>
      <p:sp>
        <p:nvSpPr>
          <p:cNvPr id="9" name="TextBox 8">
            <a:extLst>
              <a:ext uri="{FF2B5EF4-FFF2-40B4-BE49-F238E27FC236}">
                <a16:creationId xmlns:a16="http://schemas.microsoft.com/office/drawing/2014/main" id="{4457F60D-A7D7-5E36-75F7-731FDD5A192C}"/>
              </a:ext>
            </a:extLst>
          </p:cNvPr>
          <p:cNvSpPr txBox="1"/>
          <p:nvPr/>
        </p:nvSpPr>
        <p:spPr>
          <a:xfrm>
            <a:off x="188971" y="4412063"/>
            <a:ext cx="931817" cy="461665"/>
          </a:xfrm>
          <a:prstGeom prst="rect">
            <a:avLst/>
          </a:prstGeom>
          <a:noFill/>
        </p:spPr>
        <p:txBody>
          <a:bodyPr wrap="square" rtlCol="0">
            <a:spAutoFit/>
          </a:bodyPr>
          <a:lstStyle/>
          <a:p>
            <a:r>
              <a:rPr lang="en-US" dirty="0">
                <a:solidFill>
                  <a:schemeClr val="bg1"/>
                </a:solidFill>
              </a:rPr>
              <a:t>User</a:t>
            </a:r>
          </a:p>
        </p:txBody>
      </p:sp>
      <p:pic>
        <p:nvPicPr>
          <p:cNvPr id="22530" name="Picture 2">
            <a:extLst>
              <a:ext uri="{FF2B5EF4-FFF2-40B4-BE49-F238E27FC236}">
                <a16:creationId xmlns:a16="http://schemas.microsoft.com/office/drawing/2014/main" id="{04FB91CB-BEF0-0943-A1BF-1A9C08CD0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911" y="1741752"/>
            <a:ext cx="4492089" cy="401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8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E1B4E-975B-E627-C976-9C4629F77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EAE02-F63B-ACA7-E486-A70BB4C488E8}"/>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solidFill>
                <a:schemeClr val="tx2"/>
              </a:solidFill>
            </a:endParaRPr>
          </a:p>
        </p:txBody>
      </p:sp>
      <p:sp>
        <p:nvSpPr>
          <p:cNvPr id="4" name="Text Placeholder 3">
            <a:extLst>
              <a:ext uri="{FF2B5EF4-FFF2-40B4-BE49-F238E27FC236}">
                <a16:creationId xmlns:a16="http://schemas.microsoft.com/office/drawing/2014/main" id="{72AD4AAB-FD5D-766E-595B-9CDE495904E3}"/>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21676C40-E05D-9D7F-7CE4-F17488F26121}"/>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7D29A006-FAD7-7DB8-ACCC-2A8072766D0F}"/>
              </a:ext>
            </a:extLst>
          </p:cNvPr>
          <p:cNvSpPr>
            <a:spLocks noChangeArrowheads="1"/>
          </p:cNvSpPr>
          <p:nvPr/>
        </p:nvSpPr>
        <p:spPr bwMode="auto">
          <a:xfrm>
            <a:off x="1328461" y="2652895"/>
            <a:ext cx="695339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accent6"/>
                </a:solidFill>
                <a:latin typeface="Frutiger LT 55 Roman" pitchFamily="34" charset="0"/>
              </a:rPr>
              <a:t>Picture 	&lt;= CIFAR-10/COCO/</a:t>
            </a:r>
            <a:r>
              <a:rPr lang="en-US" altLang="en-US" dirty="0" err="1">
                <a:solidFill>
                  <a:schemeClr val="accent6"/>
                </a:solidFill>
                <a:latin typeface="Frutiger LT 55 Roman" pitchFamily="34" charset="0"/>
              </a:rPr>
              <a:t>CelebA</a:t>
            </a:r>
            <a:endParaRPr lang="en-US" altLang="en-US" dirty="0">
              <a:solidFill>
                <a:schemeClr val="accent6"/>
              </a:solidFill>
              <a:latin typeface="Frutiger LT 55 Roman" pitchFamily="34" charset="0"/>
            </a:endParaRPr>
          </a:p>
          <a:p>
            <a:pPr>
              <a:buFont typeface="Arial" panose="020B0604020202020204" pitchFamily="34" charset="0"/>
              <a:buChar char="•"/>
            </a:pPr>
            <a:r>
              <a:rPr lang="en-US" altLang="en-US" dirty="0">
                <a:solidFill>
                  <a:schemeClr val="accent6"/>
                </a:solidFill>
                <a:latin typeface="Frutiger LT 55 Roman" pitchFamily="34" charset="0"/>
              </a:rPr>
              <a:t>Text		&lt;= Reddit/Microsoft News Dataset</a:t>
            </a:r>
          </a:p>
          <a:p>
            <a:pPr>
              <a:buFont typeface="Arial" panose="020B0604020202020204" pitchFamily="34" charset="0"/>
              <a:buChar char="•"/>
            </a:pPr>
            <a:r>
              <a:rPr lang="en-US" altLang="en-US" dirty="0">
                <a:solidFill>
                  <a:schemeClr val="accent2"/>
                </a:solidFill>
                <a:latin typeface="Frutiger LT 55 Roman" pitchFamily="34" charset="0"/>
              </a:rPr>
              <a:t>Likes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Shares	&lt;= </a:t>
            </a:r>
            <a:r>
              <a:rPr lang="en-US" altLang="en-US" dirty="0" err="1">
                <a:solidFill>
                  <a:schemeClr val="accent2"/>
                </a:solidFill>
                <a:latin typeface="Frutiger LT 55 Roman" pitchFamily="34" charset="0"/>
              </a:rPr>
              <a:t>MovieLens</a:t>
            </a:r>
            <a:r>
              <a:rPr lang="en-US" altLang="en-US" dirty="0">
                <a:solidFill>
                  <a:schemeClr val="accent2"/>
                </a:solidFill>
                <a:latin typeface="Frutiger LT 55 Roman" pitchFamily="34" charset="0"/>
              </a:rPr>
              <a:t>/Amazon reviews</a:t>
            </a:r>
          </a:p>
          <a:p>
            <a:pPr>
              <a:buFont typeface="Arial" panose="020B0604020202020204" pitchFamily="34" charset="0"/>
              <a:buChar char="•"/>
            </a:pPr>
            <a:r>
              <a:rPr lang="en-US" altLang="en-US" dirty="0">
                <a:solidFill>
                  <a:schemeClr val="accent2"/>
                </a:solidFill>
                <a:latin typeface="Frutiger LT 55 Roman" pitchFamily="34" charset="0"/>
              </a:rPr>
              <a:t>Comments	&lt;= Reddit/ Microsoft News Dataset</a:t>
            </a:r>
          </a:p>
          <a:p>
            <a:pPr>
              <a:buFont typeface="Arial" panose="020B0604020202020204" pitchFamily="34" charset="0"/>
              <a:buChar char="•"/>
            </a:pPr>
            <a:r>
              <a:rPr lang="en-US" altLang="en-US" dirty="0">
                <a:solidFill>
                  <a:schemeClr val="bg1"/>
                </a:solidFill>
                <a:latin typeface="Frutiger LT 55 Roman" pitchFamily="34" charset="0"/>
              </a:rPr>
              <a:t>Following	&lt;= Facebook social networks</a:t>
            </a:r>
            <a:r>
              <a:rPr lang="en-US" altLang="zh-CN" dirty="0">
                <a:solidFill>
                  <a:schemeClr val="bg1"/>
                </a:solidFill>
                <a:latin typeface="Frutiger LT 55 Roman" pitchFamily="34" charset="0"/>
              </a:rPr>
              <a:t>/Cora</a:t>
            </a:r>
            <a:endParaRPr lang="en-US" altLang="en-US" dirty="0">
              <a:solidFill>
                <a:schemeClr val="bg1"/>
              </a:solidFill>
              <a:latin typeface="Frutiger LT 55 Roman" pitchFamily="34" charset="0"/>
            </a:endParaRPr>
          </a:p>
          <a:p>
            <a:pPr>
              <a:buFont typeface="Arial" panose="020B0604020202020204" pitchFamily="34" charset="0"/>
              <a:buChar char="•"/>
            </a:pPr>
            <a:endParaRPr lang="en-US" altLang="en-US" dirty="0">
              <a:solidFill>
                <a:schemeClr val="bg1"/>
              </a:solidFill>
              <a:latin typeface="Frutiger LT 55 Roman" pitchFamily="34" charset="0"/>
            </a:endParaRPr>
          </a:p>
          <a:p>
            <a:pPr>
              <a:buFont typeface="Arial" panose="020B0604020202020204" pitchFamily="34" charset="0"/>
              <a:buChar char="•"/>
            </a:pPr>
            <a:endParaRPr lang="en-SG" altLang="en-US" dirty="0">
              <a:solidFill>
                <a:schemeClr val="bg1"/>
              </a:solidFill>
              <a:latin typeface="Frutiger LT 55 Roman" pitchFamily="34" charset="0"/>
            </a:endParaRPr>
          </a:p>
        </p:txBody>
      </p:sp>
      <p:sp>
        <p:nvSpPr>
          <p:cNvPr id="3" name="TextBox 2">
            <a:extLst>
              <a:ext uri="{FF2B5EF4-FFF2-40B4-BE49-F238E27FC236}">
                <a16:creationId xmlns:a16="http://schemas.microsoft.com/office/drawing/2014/main" id="{8C8B5256-CD7A-4FAF-0F18-A2519A4D3453}"/>
              </a:ext>
            </a:extLst>
          </p:cNvPr>
          <p:cNvSpPr txBox="1"/>
          <p:nvPr/>
        </p:nvSpPr>
        <p:spPr>
          <a:xfrm>
            <a:off x="198322" y="2652895"/>
            <a:ext cx="931817" cy="461665"/>
          </a:xfrm>
          <a:prstGeom prst="rect">
            <a:avLst/>
          </a:prstGeom>
          <a:noFill/>
        </p:spPr>
        <p:txBody>
          <a:bodyPr wrap="square" rtlCol="0">
            <a:spAutoFit/>
          </a:bodyPr>
          <a:lstStyle/>
          <a:p>
            <a:r>
              <a:rPr lang="en-US" dirty="0">
                <a:solidFill>
                  <a:schemeClr val="accent6"/>
                </a:solidFill>
              </a:rPr>
              <a:t>Post</a:t>
            </a:r>
          </a:p>
        </p:txBody>
      </p:sp>
      <p:sp>
        <p:nvSpPr>
          <p:cNvPr id="6" name="TextBox 5">
            <a:extLst>
              <a:ext uri="{FF2B5EF4-FFF2-40B4-BE49-F238E27FC236}">
                <a16:creationId xmlns:a16="http://schemas.microsoft.com/office/drawing/2014/main" id="{215D6110-4B72-E615-B88D-F60E6E253BCB}"/>
              </a:ext>
            </a:extLst>
          </p:cNvPr>
          <p:cNvSpPr txBox="1"/>
          <p:nvPr/>
        </p:nvSpPr>
        <p:spPr>
          <a:xfrm>
            <a:off x="198321" y="3412915"/>
            <a:ext cx="1316970" cy="338554"/>
          </a:xfrm>
          <a:prstGeom prst="rect">
            <a:avLst/>
          </a:prstGeom>
          <a:noFill/>
        </p:spPr>
        <p:txBody>
          <a:bodyPr wrap="square" rtlCol="0">
            <a:spAutoFit/>
          </a:bodyPr>
          <a:lstStyle/>
          <a:p>
            <a:r>
              <a:rPr lang="en-US" sz="1600" dirty="0">
                <a:solidFill>
                  <a:schemeClr val="accent2"/>
                </a:solidFill>
              </a:rPr>
              <a:t>Interaction</a:t>
            </a:r>
          </a:p>
        </p:txBody>
      </p:sp>
      <p:sp>
        <p:nvSpPr>
          <p:cNvPr id="9" name="TextBox 8">
            <a:extLst>
              <a:ext uri="{FF2B5EF4-FFF2-40B4-BE49-F238E27FC236}">
                <a16:creationId xmlns:a16="http://schemas.microsoft.com/office/drawing/2014/main" id="{5451A98D-BBA2-7B4F-47A7-4080FF633441}"/>
              </a:ext>
            </a:extLst>
          </p:cNvPr>
          <p:cNvSpPr txBox="1"/>
          <p:nvPr/>
        </p:nvSpPr>
        <p:spPr>
          <a:xfrm>
            <a:off x="188971" y="4412063"/>
            <a:ext cx="931817" cy="461665"/>
          </a:xfrm>
          <a:prstGeom prst="rect">
            <a:avLst/>
          </a:prstGeom>
          <a:noFill/>
        </p:spPr>
        <p:txBody>
          <a:bodyPr wrap="square" rtlCol="0">
            <a:spAutoFit/>
          </a:bodyPr>
          <a:lstStyle/>
          <a:p>
            <a:r>
              <a:rPr lang="en-US" dirty="0">
                <a:solidFill>
                  <a:schemeClr val="bg1"/>
                </a:solidFill>
              </a:rPr>
              <a:t>User</a:t>
            </a:r>
          </a:p>
        </p:txBody>
      </p:sp>
      <p:pic>
        <p:nvPicPr>
          <p:cNvPr id="1026" name="Picture 2">
            <a:extLst>
              <a:ext uri="{FF2B5EF4-FFF2-40B4-BE49-F238E27FC236}">
                <a16:creationId xmlns:a16="http://schemas.microsoft.com/office/drawing/2014/main" id="{7DA6DE13-64F8-AE1F-7ADA-94DC2B465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196" y="1663777"/>
            <a:ext cx="4480804" cy="417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85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7CB9-0239-1B48-D273-2D661FDBAAAE}"/>
              </a:ext>
            </a:extLst>
          </p:cNvPr>
          <p:cNvSpPr>
            <a:spLocks noGrp="1"/>
          </p:cNvSpPr>
          <p:nvPr>
            <p:ph type="title"/>
          </p:nvPr>
        </p:nvSpPr>
        <p:spPr/>
        <p:txBody>
          <a:bodyPr/>
          <a:lstStyle/>
          <a:p>
            <a:r>
              <a:rPr lang="en-US" b="1" dirty="0">
                <a:solidFill>
                  <a:schemeClr val="tx2"/>
                </a:solidFill>
              </a:rPr>
              <a:t>Project Objectives</a:t>
            </a:r>
          </a:p>
        </p:txBody>
      </p:sp>
      <p:sp>
        <p:nvSpPr>
          <p:cNvPr id="3" name="Content Placeholder 2">
            <a:extLst>
              <a:ext uri="{FF2B5EF4-FFF2-40B4-BE49-F238E27FC236}">
                <a16:creationId xmlns:a16="http://schemas.microsoft.com/office/drawing/2014/main" id="{21BAF79E-9651-17D1-BA73-E13BF4D03874}"/>
              </a:ext>
            </a:extLst>
          </p:cNvPr>
          <p:cNvSpPr>
            <a:spLocks noGrp="1"/>
          </p:cNvSpPr>
          <p:nvPr>
            <p:ph idx="1"/>
          </p:nvPr>
        </p:nvSpPr>
        <p:spPr/>
        <p:txBody>
          <a:bodyPr/>
          <a:lstStyle/>
          <a:p>
            <a:r>
              <a:rPr lang="en-US" dirty="0"/>
              <a:t>To develop a comprehensive fitness platform that offers </a:t>
            </a:r>
            <a:r>
              <a:rPr lang="en-US" dirty="0">
                <a:solidFill>
                  <a:schemeClr val="tx2"/>
                </a:solidFill>
              </a:rPr>
              <a:t>gym suggestions</a:t>
            </a:r>
            <a:r>
              <a:rPr lang="en-US" dirty="0"/>
              <a:t>, personalized </a:t>
            </a:r>
            <a:r>
              <a:rPr lang="en-US" dirty="0">
                <a:solidFill>
                  <a:schemeClr val="tx2"/>
                </a:solidFill>
              </a:rPr>
              <a:t>workout recommendations</a:t>
            </a:r>
            <a:r>
              <a:rPr lang="en-US" dirty="0"/>
              <a:t>, </a:t>
            </a:r>
            <a:r>
              <a:rPr lang="en-US" dirty="0">
                <a:solidFill>
                  <a:schemeClr val="tx2"/>
                </a:solidFill>
              </a:rPr>
              <a:t>real-time exercise form feedback</a:t>
            </a:r>
            <a:r>
              <a:rPr lang="en-US" dirty="0"/>
              <a:t>, and a </a:t>
            </a:r>
            <a:r>
              <a:rPr lang="en-US" dirty="0">
                <a:solidFill>
                  <a:schemeClr val="tx2"/>
                </a:solidFill>
              </a:rPr>
              <a:t>social community feature</a:t>
            </a:r>
            <a:r>
              <a:rPr lang="en-US" dirty="0"/>
              <a:t> for users to share progress and connect with fitness coaches.</a:t>
            </a:r>
          </a:p>
          <a:p>
            <a:endParaRPr lang="en-US" dirty="0"/>
          </a:p>
        </p:txBody>
      </p:sp>
      <p:sp>
        <p:nvSpPr>
          <p:cNvPr id="4" name="Text Placeholder 3">
            <a:extLst>
              <a:ext uri="{FF2B5EF4-FFF2-40B4-BE49-F238E27FC236}">
                <a16:creationId xmlns:a16="http://schemas.microsoft.com/office/drawing/2014/main" id="{BD4398F3-A96F-D1E6-14E2-8C2E30853CDE}"/>
              </a:ext>
            </a:extLst>
          </p:cNvPr>
          <p:cNvSpPr>
            <a:spLocks noGrp="1"/>
          </p:cNvSpPr>
          <p:nvPr>
            <p:ph type="body" idx="10"/>
          </p:nvPr>
        </p:nvSpPr>
        <p:spPr/>
        <p:txBody>
          <a:bodyPr/>
          <a:lstStyle/>
          <a:p>
            <a:r>
              <a:rPr lang="en-US" dirty="0"/>
              <a:t>Project Objectives</a:t>
            </a:r>
          </a:p>
        </p:txBody>
      </p:sp>
    </p:spTree>
    <p:extLst>
      <p:ext uri="{BB962C8B-B14F-4D97-AF65-F5344CB8AC3E}">
        <p14:creationId xmlns:p14="http://schemas.microsoft.com/office/powerpoint/2010/main" val="1823296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5822C-818F-9CBA-C8B3-41978562C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02A75-CE0A-E5AD-3977-5F7E1A316853}"/>
              </a:ext>
            </a:extLst>
          </p:cNvPr>
          <p:cNvSpPr>
            <a:spLocks noGrp="1"/>
          </p:cNvSpPr>
          <p:nvPr>
            <p:ph type="title"/>
          </p:nvPr>
        </p:nvSpPr>
        <p:spPr/>
        <p:txBody>
          <a:bodyPr/>
          <a:lstStyle/>
          <a:p>
            <a:r>
              <a:rPr lang="en-GB" b="1" dirty="0">
                <a:solidFill>
                  <a:schemeClr val="tx2"/>
                </a:solidFill>
              </a:rPr>
              <a:t>Hybrid Recommendation Systems</a:t>
            </a:r>
            <a:br>
              <a:rPr lang="en-GB" b="1" dirty="0">
                <a:solidFill>
                  <a:schemeClr val="tx2"/>
                </a:solidFill>
              </a:rPr>
            </a:br>
            <a:endParaRPr lang="en-US" dirty="0">
              <a:solidFill>
                <a:schemeClr val="tx2"/>
              </a:solidFill>
            </a:endParaRPr>
          </a:p>
        </p:txBody>
      </p:sp>
      <p:sp>
        <p:nvSpPr>
          <p:cNvPr id="4" name="Text Placeholder 3">
            <a:extLst>
              <a:ext uri="{FF2B5EF4-FFF2-40B4-BE49-F238E27FC236}">
                <a16:creationId xmlns:a16="http://schemas.microsoft.com/office/drawing/2014/main" id="{065ED42E-C299-0C50-DF2D-335273B4CCDB}"/>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EB1E2128-98FD-EE52-F4E4-2CEB62C1E8AF}"/>
              </a:ext>
            </a:extLst>
          </p:cNvPr>
          <p:cNvSpPr/>
          <p:nvPr/>
        </p:nvSpPr>
        <p:spPr>
          <a:xfrm>
            <a:off x="-2" y="1503183"/>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dirty="0"/>
          </a:p>
        </p:txBody>
      </p:sp>
      <p:sp>
        <p:nvSpPr>
          <p:cNvPr id="3" name="TextBox 2">
            <a:extLst>
              <a:ext uri="{FF2B5EF4-FFF2-40B4-BE49-F238E27FC236}">
                <a16:creationId xmlns:a16="http://schemas.microsoft.com/office/drawing/2014/main" id="{7B2E683C-A0E1-80BD-9267-72AC9926610D}"/>
              </a:ext>
            </a:extLst>
          </p:cNvPr>
          <p:cNvSpPr txBox="1"/>
          <p:nvPr/>
        </p:nvSpPr>
        <p:spPr>
          <a:xfrm>
            <a:off x="49777" y="2350609"/>
            <a:ext cx="1439804" cy="369332"/>
          </a:xfrm>
          <a:prstGeom prst="rect">
            <a:avLst/>
          </a:prstGeom>
          <a:noFill/>
          <a:ln>
            <a:solidFill>
              <a:schemeClr val="accent6"/>
            </a:solidFill>
          </a:ln>
        </p:spPr>
        <p:txBody>
          <a:bodyPr wrap="square" rtlCol="0">
            <a:spAutoFit/>
          </a:bodyPr>
          <a:lstStyle/>
          <a:p>
            <a:r>
              <a:rPr lang="en-US" sz="1800" dirty="0">
                <a:solidFill>
                  <a:schemeClr val="accent6"/>
                </a:solidFill>
              </a:rPr>
              <a:t>Post</a:t>
            </a:r>
          </a:p>
        </p:txBody>
      </p:sp>
      <p:sp>
        <p:nvSpPr>
          <p:cNvPr id="6" name="TextBox 5">
            <a:extLst>
              <a:ext uri="{FF2B5EF4-FFF2-40B4-BE49-F238E27FC236}">
                <a16:creationId xmlns:a16="http://schemas.microsoft.com/office/drawing/2014/main" id="{6349A9A7-E235-F2A7-28DE-41A8AD0D4B2C}"/>
              </a:ext>
            </a:extLst>
          </p:cNvPr>
          <p:cNvSpPr txBox="1"/>
          <p:nvPr/>
        </p:nvSpPr>
        <p:spPr>
          <a:xfrm>
            <a:off x="49776" y="3723728"/>
            <a:ext cx="1439804" cy="369332"/>
          </a:xfrm>
          <a:prstGeom prst="rect">
            <a:avLst/>
          </a:prstGeom>
          <a:noFill/>
          <a:ln>
            <a:solidFill>
              <a:schemeClr val="accent2"/>
            </a:solidFill>
          </a:ln>
        </p:spPr>
        <p:txBody>
          <a:bodyPr wrap="square" rtlCol="0">
            <a:spAutoFit/>
          </a:bodyPr>
          <a:lstStyle/>
          <a:p>
            <a:r>
              <a:rPr lang="en-US" sz="1800" dirty="0">
                <a:solidFill>
                  <a:schemeClr val="accent2"/>
                </a:solidFill>
              </a:rPr>
              <a:t>Interaction</a:t>
            </a:r>
          </a:p>
        </p:txBody>
      </p:sp>
      <p:sp>
        <p:nvSpPr>
          <p:cNvPr id="9" name="TextBox 8">
            <a:extLst>
              <a:ext uri="{FF2B5EF4-FFF2-40B4-BE49-F238E27FC236}">
                <a16:creationId xmlns:a16="http://schemas.microsoft.com/office/drawing/2014/main" id="{EDF7E6E7-8145-B762-DE91-3BAD94ACA7C1}"/>
              </a:ext>
            </a:extLst>
          </p:cNvPr>
          <p:cNvSpPr txBox="1"/>
          <p:nvPr/>
        </p:nvSpPr>
        <p:spPr>
          <a:xfrm>
            <a:off x="49775" y="5124296"/>
            <a:ext cx="1439804" cy="369332"/>
          </a:xfrm>
          <a:prstGeom prst="rect">
            <a:avLst/>
          </a:prstGeom>
          <a:noFill/>
          <a:ln>
            <a:solidFill>
              <a:schemeClr val="bg1"/>
            </a:solidFill>
          </a:ln>
        </p:spPr>
        <p:txBody>
          <a:bodyPr wrap="square" rtlCol="0">
            <a:spAutoFit/>
          </a:bodyPr>
          <a:lstStyle/>
          <a:p>
            <a:r>
              <a:rPr lang="en-US" sz="1800" dirty="0">
                <a:solidFill>
                  <a:schemeClr val="bg1"/>
                </a:solidFill>
              </a:rPr>
              <a:t>User</a:t>
            </a:r>
          </a:p>
        </p:txBody>
      </p:sp>
      <p:sp>
        <p:nvSpPr>
          <p:cNvPr id="5" name="TextBox 4">
            <a:extLst>
              <a:ext uri="{FF2B5EF4-FFF2-40B4-BE49-F238E27FC236}">
                <a16:creationId xmlns:a16="http://schemas.microsoft.com/office/drawing/2014/main" id="{557EC4CB-5133-CE26-A46B-7A96ED0A6462}"/>
              </a:ext>
            </a:extLst>
          </p:cNvPr>
          <p:cNvSpPr txBox="1"/>
          <p:nvPr/>
        </p:nvSpPr>
        <p:spPr>
          <a:xfrm>
            <a:off x="1523003" y="1976394"/>
            <a:ext cx="1537467"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Picture</a:t>
            </a:r>
          </a:p>
        </p:txBody>
      </p:sp>
      <p:sp>
        <p:nvSpPr>
          <p:cNvPr id="10" name="TextBox 9">
            <a:extLst>
              <a:ext uri="{FF2B5EF4-FFF2-40B4-BE49-F238E27FC236}">
                <a16:creationId xmlns:a16="http://schemas.microsoft.com/office/drawing/2014/main" id="{D9E81259-74ED-B12D-6F41-CB9465B74B99}"/>
              </a:ext>
            </a:extLst>
          </p:cNvPr>
          <p:cNvSpPr txBox="1"/>
          <p:nvPr/>
        </p:nvSpPr>
        <p:spPr>
          <a:xfrm>
            <a:off x="1523003" y="2396776"/>
            <a:ext cx="1537467" cy="369332"/>
          </a:xfrm>
          <a:prstGeom prst="rect">
            <a:avLst/>
          </a:prstGeom>
          <a:solidFill>
            <a:schemeClr val="accent6">
              <a:lumMod val="50000"/>
            </a:schemeClr>
          </a:solidFill>
          <a:ln>
            <a:noFill/>
          </a:ln>
        </p:spPr>
        <p:txBody>
          <a:bodyPr wrap="square" rtlCol="0">
            <a:spAutoFit/>
          </a:bodyPr>
          <a:lstStyle/>
          <a:p>
            <a:r>
              <a:rPr lang="en-US" sz="1800" dirty="0"/>
              <a:t>Title &amp; Text</a:t>
            </a:r>
          </a:p>
        </p:txBody>
      </p:sp>
      <p:sp>
        <p:nvSpPr>
          <p:cNvPr id="11" name="TextBox 10">
            <a:extLst>
              <a:ext uri="{FF2B5EF4-FFF2-40B4-BE49-F238E27FC236}">
                <a16:creationId xmlns:a16="http://schemas.microsoft.com/office/drawing/2014/main" id="{B9765415-FC9C-1345-309A-7D190427E382}"/>
              </a:ext>
            </a:extLst>
          </p:cNvPr>
          <p:cNvSpPr txBox="1"/>
          <p:nvPr/>
        </p:nvSpPr>
        <p:spPr>
          <a:xfrm>
            <a:off x="1523002" y="2811329"/>
            <a:ext cx="1537467" cy="369332"/>
          </a:xfrm>
          <a:prstGeom prst="rect">
            <a:avLst/>
          </a:prstGeom>
          <a:solidFill>
            <a:schemeClr val="accent6"/>
          </a:solidFill>
        </p:spPr>
        <p:txBody>
          <a:bodyPr wrap="square" rtlCol="0">
            <a:spAutoFit/>
          </a:bodyPr>
          <a:lstStyle/>
          <a:p>
            <a:r>
              <a:rPr lang="en-US" sz="1800" dirty="0"/>
              <a:t>Location</a:t>
            </a:r>
          </a:p>
        </p:txBody>
      </p:sp>
      <p:sp>
        <p:nvSpPr>
          <p:cNvPr id="12" name="TextBox 11">
            <a:extLst>
              <a:ext uri="{FF2B5EF4-FFF2-40B4-BE49-F238E27FC236}">
                <a16:creationId xmlns:a16="http://schemas.microsoft.com/office/drawing/2014/main" id="{5A5B63D7-7DB4-E0E8-23D4-C25617628488}"/>
              </a:ext>
            </a:extLst>
          </p:cNvPr>
          <p:cNvSpPr txBox="1"/>
          <p:nvPr/>
        </p:nvSpPr>
        <p:spPr>
          <a:xfrm>
            <a:off x="1523002" y="3354904"/>
            <a:ext cx="1537467" cy="369332"/>
          </a:xfrm>
          <a:prstGeom prst="rect">
            <a:avLst/>
          </a:prstGeom>
          <a:solidFill>
            <a:schemeClr val="accent2"/>
          </a:solidFill>
        </p:spPr>
        <p:txBody>
          <a:bodyPr wrap="square" rtlCol="0">
            <a:spAutoFit/>
          </a:bodyPr>
          <a:lstStyle/>
          <a:p>
            <a:r>
              <a:rPr lang="en-US" sz="1800" dirty="0"/>
              <a:t>Likes</a:t>
            </a:r>
          </a:p>
        </p:txBody>
      </p:sp>
      <p:sp>
        <p:nvSpPr>
          <p:cNvPr id="13" name="TextBox 12">
            <a:extLst>
              <a:ext uri="{FF2B5EF4-FFF2-40B4-BE49-F238E27FC236}">
                <a16:creationId xmlns:a16="http://schemas.microsoft.com/office/drawing/2014/main" id="{CA1A79C3-42B7-CE32-FA2A-E70C4BF404B7}"/>
              </a:ext>
            </a:extLst>
          </p:cNvPr>
          <p:cNvSpPr txBox="1"/>
          <p:nvPr/>
        </p:nvSpPr>
        <p:spPr>
          <a:xfrm>
            <a:off x="1523002" y="3778604"/>
            <a:ext cx="1537467" cy="369332"/>
          </a:xfrm>
          <a:prstGeom prst="rect">
            <a:avLst/>
          </a:prstGeom>
          <a:solidFill>
            <a:schemeClr val="accent2"/>
          </a:solidFill>
        </p:spPr>
        <p:txBody>
          <a:bodyPr wrap="square" rtlCol="0">
            <a:spAutoFit/>
          </a:bodyPr>
          <a:lstStyle/>
          <a:p>
            <a:r>
              <a:rPr lang="en-US" sz="1800" dirty="0"/>
              <a:t>Shares</a:t>
            </a:r>
          </a:p>
        </p:txBody>
      </p:sp>
      <p:sp>
        <p:nvSpPr>
          <p:cNvPr id="14" name="TextBox 13">
            <a:extLst>
              <a:ext uri="{FF2B5EF4-FFF2-40B4-BE49-F238E27FC236}">
                <a16:creationId xmlns:a16="http://schemas.microsoft.com/office/drawing/2014/main" id="{94AF51EC-0F5F-0EA9-2E33-B5B68562ADC3}"/>
              </a:ext>
            </a:extLst>
          </p:cNvPr>
          <p:cNvSpPr txBox="1"/>
          <p:nvPr/>
        </p:nvSpPr>
        <p:spPr>
          <a:xfrm>
            <a:off x="1523005" y="4209480"/>
            <a:ext cx="1537467" cy="369332"/>
          </a:xfrm>
          <a:prstGeom prst="rect">
            <a:avLst/>
          </a:prstGeom>
          <a:solidFill>
            <a:schemeClr val="accent2">
              <a:lumMod val="75000"/>
            </a:schemeClr>
          </a:solidFill>
        </p:spPr>
        <p:txBody>
          <a:bodyPr wrap="square" rtlCol="0">
            <a:spAutoFit/>
          </a:bodyPr>
          <a:lstStyle/>
          <a:p>
            <a:r>
              <a:rPr lang="en-US" sz="1800" dirty="0"/>
              <a:t>Comments</a:t>
            </a:r>
          </a:p>
        </p:txBody>
      </p:sp>
      <p:sp>
        <p:nvSpPr>
          <p:cNvPr id="15" name="TextBox 14">
            <a:extLst>
              <a:ext uri="{FF2B5EF4-FFF2-40B4-BE49-F238E27FC236}">
                <a16:creationId xmlns:a16="http://schemas.microsoft.com/office/drawing/2014/main" id="{67864FB2-4554-FB67-85CD-302824F7C0B3}"/>
              </a:ext>
            </a:extLst>
          </p:cNvPr>
          <p:cNvSpPr txBox="1"/>
          <p:nvPr/>
        </p:nvSpPr>
        <p:spPr>
          <a:xfrm>
            <a:off x="1523001" y="4729484"/>
            <a:ext cx="1537467" cy="369332"/>
          </a:xfrm>
          <a:prstGeom prst="rect">
            <a:avLst/>
          </a:prstGeom>
          <a:solidFill>
            <a:schemeClr val="bg1"/>
          </a:solidFill>
        </p:spPr>
        <p:txBody>
          <a:bodyPr wrap="square" rtlCol="0">
            <a:spAutoFit/>
          </a:bodyPr>
          <a:lstStyle/>
          <a:p>
            <a:r>
              <a:rPr lang="en-US" sz="1800" dirty="0"/>
              <a:t>Friends</a:t>
            </a:r>
          </a:p>
        </p:txBody>
      </p:sp>
      <p:sp>
        <p:nvSpPr>
          <p:cNvPr id="16" name="TextBox 15">
            <a:extLst>
              <a:ext uri="{FF2B5EF4-FFF2-40B4-BE49-F238E27FC236}">
                <a16:creationId xmlns:a16="http://schemas.microsoft.com/office/drawing/2014/main" id="{D6C78D4D-16ED-B327-6B5F-6A7D670882D4}"/>
              </a:ext>
            </a:extLst>
          </p:cNvPr>
          <p:cNvSpPr txBox="1"/>
          <p:nvPr/>
        </p:nvSpPr>
        <p:spPr>
          <a:xfrm>
            <a:off x="1523001" y="5168594"/>
            <a:ext cx="1537467" cy="369332"/>
          </a:xfrm>
          <a:prstGeom prst="rect">
            <a:avLst/>
          </a:prstGeom>
          <a:solidFill>
            <a:schemeClr val="bg1"/>
          </a:solidFill>
        </p:spPr>
        <p:txBody>
          <a:bodyPr wrap="square" rtlCol="0">
            <a:spAutoFit/>
          </a:bodyPr>
          <a:lstStyle/>
          <a:p>
            <a:r>
              <a:rPr lang="en-US" sz="1800" dirty="0"/>
              <a:t>Follows</a:t>
            </a:r>
          </a:p>
        </p:txBody>
      </p:sp>
      <p:sp>
        <p:nvSpPr>
          <p:cNvPr id="17" name="TextBox 16">
            <a:extLst>
              <a:ext uri="{FF2B5EF4-FFF2-40B4-BE49-F238E27FC236}">
                <a16:creationId xmlns:a16="http://schemas.microsoft.com/office/drawing/2014/main" id="{BC1BED27-FE80-0415-A4B6-2887F889316C}"/>
              </a:ext>
            </a:extLst>
          </p:cNvPr>
          <p:cNvSpPr txBox="1"/>
          <p:nvPr/>
        </p:nvSpPr>
        <p:spPr>
          <a:xfrm>
            <a:off x="1523001" y="5605850"/>
            <a:ext cx="1537467" cy="369332"/>
          </a:xfrm>
          <a:prstGeom prst="rect">
            <a:avLst/>
          </a:prstGeom>
          <a:solidFill>
            <a:schemeClr val="bg1"/>
          </a:solidFill>
        </p:spPr>
        <p:txBody>
          <a:bodyPr wrap="square" rtlCol="0">
            <a:spAutoFit/>
          </a:bodyPr>
          <a:lstStyle/>
          <a:p>
            <a:r>
              <a:rPr lang="en-US" sz="1800" dirty="0"/>
              <a:t>Information</a:t>
            </a:r>
          </a:p>
        </p:txBody>
      </p:sp>
      <p:sp>
        <p:nvSpPr>
          <p:cNvPr id="18" name="Right Arrow 17">
            <a:extLst>
              <a:ext uri="{FF2B5EF4-FFF2-40B4-BE49-F238E27FC236}">
                <a16:creationId xmlns:a16="http://schemas.microsoft.com/office/drawing/2014/main" id="{03807865-26BC-6190-48C4-48B59174D52D}"/>
              </a:ext>
            </a:extLst>
          </p:cNvPr>
          <p:cNvSpPr/>
          <p:nvPr/>
        </p:nvSpPr>
        <p:spPr>
          <a:xfrm>
            <a:off x="3095796" y="19651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4E52DABE-B02D-0D13-0C6D-C30DCC047EFC}"/>
              </a:ext>
            </a:extLst>
          </p:cNvPr>
          <p:cNvSpPr/>
          <p:nvPr/>
        </p:nvSpPr>
        <p:spPr>
          <a:xfrm>
            <a:off x="3095796" y="238549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AC4D4BB-BFD2-C836-BE33-9E9E52FA0D51}"/>
              </a:ext>
            </a:extLst>
          </p:cNvPr>
          <p:cNvSpPr/>
          <p:nvPr/>
        </p:nvSpPr>
        <p:spPr>
          <a:xfrm>
            <a:off x="3387025" y="37586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9BA8B9D-C6DE-E5AC-A999-7186414F0A45}"/>
              </a:ext>
            </a:extLst>
          </p:cNvPr>
          <p:cNvSpPr/>
          <p:nvPr/>
        </p:nvSpPr>
        <p:spPr>
          <a:xfrm>
            <a:off x="3548135" y="4942424"/>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B59EA0B7-8051-225E-30E9-1091F2CE7AC1}"/>
              </a:ext>
            </a:extLst>
          </p:cNvPr>
          <p:cNvSpPr/>
          <p:nvPr/>
        </p:nvSpPr>
        <p:spPr>
          <a:xfrm>
            <a:off x="3095794" y="3354904"/>
            <a:ext cx="235133" cy="122390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D4B968C5-E589-7096-5DBA-72024578E18A}"/>
              </a:ext>
            </a:extLst>
          </p:cNvPr>
          <p:cNvSpPr/>
          <p:nvPr/>
        </p:nvSpPr>
        <p:spPr>
          <a:xfrm>
            <a:off x="3259067" y="3354904"/>
            <a:ext cx="214361" cy="2183023"/>
          </a:xfrm>
          <a:prstGeom prst="rightBrace">
            <a:avLst>
              <a:gd name="adj1" fmla="val 0"/>
              <a:gd name="adj2" fmla="val 8191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ight Arrow 24">
            <a:extLst>
              <a:ext uri="{FF2B5EF4-FFF2-40B4-BE49-F238E27FC236}">
                <a16:creationId xmlns:a16="http://schemas.microsoft.com/office/drawing/2014/main" id="{14E18870-451C-863D-7454-871A201F7334}"/>
              </a:ext>
            </a:extLst>
          </p:cNvPr>
          <p:cNvSpPr/>
          <p:nvPr/>
        </p:nvSpPr>
        <p:spPr>
          <a:xfrm>
            <a:off x="3095794" y="4198203"/>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31463A2-B299-20F7-39BE-9CBCE86CDF3F}"/>
              </a:ext>
            </a:extLst>
          </p:cNvPr>
          <p:cNvSpPr/>
          <p:nvPr/>
        </p:nvSpPr>
        <p:spPr>
          <a:xfrm>
            <a:off x="3387025" y="5594573"/>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CD37D97-5A7C-8080-7F7B-891572917C08}"/>
              </a:ext>
            </a:extLst>
          </p:cNvPr>
          <p:cNvSpPr/>
          <p:nvPr/>
        </p:nvSpPr>
        <p:spPr>
          <a:xfrm>
            <a:off x="3095794" y="2800052"/>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F504A6B-9CC8-79E3-E93E-0A7515751A7A}"/>
              </a:ext>
            </a:extLst>
          </p:cNvPr>
          <p:cNvSpPr txBox="1"/>
          <p:nvPr/>
        </p:nvSpPr>
        <p:spPr>
          <a:xfrm>
            <a:off x="49774" y="1561905"/>
            <a:ext cx="3010693"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Data</a:t>
            </a:r>
          </a:p>
        </p:txBody>
      </p:sp>
      <p:sp>
        <p:nvSpPr>
          <p:cNvPr id="30" name="TextBox 29">
            <a:extLst>
              <a:ext uri="{FF2B5EF4-FFF2-40B4-BE49-F238E27FC236}">
                <a16:creationId xmlns:a16="http://schemas.microsoft.com/office/drawing/2014/main" id="{443E839D-9843-054D-15F5-87179EC7D04B}"/>
              </a:ext>
            </a:extLst>
          </p:cNvPr>
          <p:cNvSpPr txBox="1"/>
          <p:nvPr/>
        </p:nvSpPr>
        <p:spPr>
          <a:xfrm>
            <a:off x="3857074" y="1976394"/>
            <a:ext cx="1537467"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Normalize..</a:t>
            </a:r>
          </a:p>
        </p:txBody>
      </p:sp>
      <p:sp>
        <p:nvSpPr>
          <p:cNvPr id="31" name="TextBox 30">
            <a:extLst>
              <a:ext uri="{FF2B5EF4-FFF2-40B4-BE49-F238E27FC236}">
                <a16:creationId xmlns:a16="http://schemas.microsoft.com/office/drawing/2014/main" id="{931E36E2-0A46-EC91-BAAC-1018FF42BE45}"/>
              </a:ext>
            </a:extLst>
          </p:cNvPr>
          <p:cNvSpPr txBox="1"/>
          <p:nvPr/>
        </p:nvSpPr>
        <p:spPr>
          <a:xfrm>
            <a:off x="3857074" y="2396776"/>
            <a:ext cx="1537467" cy="369332"/>
          </a:xfrm>
          <a:prstGeom prst="rect">
            <a:avLst/>
          </a:prstGeom>
          <a:solidFill>
            <a:schemeClr val="accent6">
              <a:lumMod val="50000"/>
            </a:schemeClr>
          </a:solidFill>
          <a:ln>
            <a:noFill/>
          </a:ln>
        </p:spPr>
        <p:txBody>
          <a:bodyPr wrap="square" rtlCol="0">
            <a:spAutoFit/>
          </a:bodyPr>
          <a:lstStyle/>
          <a:p>
            <a:r>
              <a:rPr lang="en-US" sz="1800" dirty="0"/>
              <a:t>Stop words..</a:t>
            </a:r>
          </a:p>
        </p:txBody>
      </p:sp>
      <p:sp>
        <p:nvSpPr>
          <p:cNvPr id="33" name="TextBox 32">
            <a:extLst>
              <a:ext uri="{FF2B5EF4-FFF2-40B4-BE49-F238E27FC236}">
                <a16:creationId xmlns:a16="http://schemas.microsoft.com/office/drawing/2014/main" id="{32190F99-D6AE-7133-4451-CEE5E3C1A865}"/>
              </a:ext>
            </a:extLst>
          </p:cNvPr>
          <p:cNvSpPr txBox="1"/>
          <p:nvPr/>
        </p:nvSpPr>
        <p:spPr>
          <a:xfrm>
            <a:off x="3330926" y="1561905"/>
            <a:ext cx="2063614"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Preprocessing</a:t>
            </a:r>
          </a:p>
        </p:txBody>
      </p:sp>
      <p:sp>
        <p:nvSpPr>
          <p:cNvPr id="34" name="TextBox 33">
            <a:extLst>
              <a:ext uri="{FF2B5EF4-FFF2-40B4-BE49-F238E27FC236}">
                <a16:creationId xmlns:a16="http://schemas.microsoft.com/office/drawing/2014/main" id="{81904665-1CAA-198E-BF67-ADC1C681F56C}"/>
              </a:ext>
            </a:extLst>
          </p:cNvPr>
          <p:cNvSpPr txBox="1"/>
          <p:nvPr/>
        </p:nvSpPr>
        <p:spPr>
          <a:xfrm>
            <a:off x="3857074" y="3765010"/>
            <a:ext cx="1537467" cy="369332"/>
          </a:xfrm>
          <a:prstGeom prst="rect">
            <a:avLst/>
          </a:prstGeom>
          <a:solidFill>
            <a:schemeClr val="accent2"/>
          </a:solidFill>
        </p:spPr>
        <p:txBody>
          <a:bodyPr wrap="square" rtlCol="0">
            <a:spAutoFit/>
          </a:bodyPr>
          <a:lstStyle/>
          <a:p>
            <a:r>
              <a:rPr lang="en-US" sz="1800" dirty="0"/>
              <a:t>Build Matrix</a:t>
            </a:r>
          </a:p>
        </p:txBody>
      </p:sp>
      <p:sp>
        <p:nvSpPr>
          <p:cNvPr id="35" name="TextBox 34">
            <a:extLst>
              <a:ext uri="{FF2B5EF4-FFF2-40B4-BE49-F238E27FC236}">
                <a16:creationId xmlns:a16="http://schemas.microsoft.com/office/drawing/2014/main" id="{EF0AF3B1-13C4-E385-3CA9-4A5A86FBFFED}"/>
              </a:ext>
            </a:extLst>
          </p:cNvPr>
          <p:cNvSpPr txBox="1"/>
          <p:nvPr/>
        </p:nvSpPr>
        <p:spPr>
          <a:xfrm>
            <a:off x="3857074" y="4204779"/>
            <a:ext cx="1537467" cy="369332"/>
          </a:xfrm>
          <a:prstGeom prst="rect">
            <a:avLst/>
          </a:prstGeom>
          <a:solidFill>
            <a:schemeClr val="accent6">
              <a:lumMod val="50000"/>
            </a:schemeClr>
          </a:solidFill>
        </p:spPr>
        <p:txBody>
          <a:bodyPr wrap="square" rtlCol="0">
            <a:spAutoFit/>
          </a:bodyPr>
          <a:lstStyle/>
          <a:p>
            <a:r>
              <a:rPr lang="en-US" sz="1800" dirty="0"/>
              <a:t>Stop words..</a:t>
            </a:r>
          </a:p>
        </p:txBody>
      </p:sp>
      <p:sp>
        <p:nvSpPr>
          <p:cNvPr id="36" name="TextBox 35">
            <a:extLst>
              <a:ext uri="{FF2B5EF4-FFF2-40B4-BE49-F238E27FC236}">
                <a16:creationId xmlns:a16="http://schemas.microsoft.com/office/drawing/2014/main" id="{1E31A008-4214-C545-1CFC-98449C950EE2}"/>
              </a:ext>
            </a:extLst>
          </p:cNvPr>
          <p:cNvSpPr txBox="1"/>
          <p:nvPr/>
        </p:nvSpPr>
        <p:spPr>
          <a:xfrm>
            <a:off x="3857974" y="4645386"/>
            <a:ext cx="1537467" cy="923330"/>
          </a:xfrm>
          <a:prstGeom prst="rect">
            <a:avLst/>
          </a:prstGeom>
          <a:solidFill>
            <a:schemeClr val="accent2">
              <a:lumMod val="60000"/>
              <a:lumOff val="40000"/>
            </a:schemeClr>
          </a:solidFill>
        </p:spPr>
        <p:txBody>
          <a:bodyPr wrap="square" rtlCol="0">
            <a:spAutoFit/>
          </a:bodyPr>
          <a:lstStyle/>
          <a:p>
            <a:r>
              <a:rPr lang="en-US" sz="1800" dirty="0"/>
              <a:t>Build user-user &amp; user-post graph</a:t>
            </a:r>
          </a:p>
        </p:txBody>
      </p:sp>
      <p:sp>
        <p:nvSpPr>
          <p:cNvPr id="37" name="TextBox 36">
            <a:extLst>
              <a:ext uri="{FF2B5EF4-FFF2-40B4-BE49-F238E27FC236}">
                <a16:creationId xmlns:a16="http://schemas.microsoft.com/office/drawing/2014/main" id="{5F652492-A6F8-93B2-20AB-E4E24FEE1E7C}"/>
              </a:ext>
            </a:extLst>
          </p:cNvPr>
          <p:cNvSpPr txBox="1"/>
          <p:nvPr/>
        </p:nvSpPr>
        <p:spPr>
          <a:xfrm>
            <a:off x="3857073" y="5600215"/>
            <a:ext cx="1537467" cy="369332"/>
          </a:xfrm>
          <a:prstGeom prst="rect">
            <a:avLst/>
          </a:prstGeom>
          <a:solidFill>
            <a:schemeClr val="bg1"/>
          </a:solidFill>
        </p:spPr>
        <p:txBody>
          <a:bodyPr wrap="square" rtlCol="0">
            <a:spAutoFit/>
          </a:bodyPr>
          <a:lstStyle/>
          <a:p>
            <a:r>
              <a:rPr lang="en-US" sz="1800" dirty="0"/>
              <a:t>One-hot </a:t>
            </a:r>
            <a:r>
              <a:rPr lang="en-US" sz="1800" dirty="0" err="1"/>
              <a:t>tok</a:t>
            </a:r>
            <a:endParaRPr lang="en-US" sz="1800" dirty="0"/>
          </a:p>
        </p:txBody>
      </p:sp>
      <p:sp>
        <p:nvSpPr>
          <p:cNvPr id="38" name="Right Arrow 37">
            <a:extLst>
              <a:ext uri="{FF2B5EF4-FFF2-40B4-BE49-F238E27FC236}">
                <a16:creationId xmlns:a16="http://schemas.microsoft.com/office/drawing/2014/main" id="{FEB9396A-A701-28E0-B205-B6C11D93FE11}"/>
              </a:ext>
            </a:extLst>
          </p:cNvPr>
          <p:cNvSpPr/>
          <p:nvPr/>
        </p:nvSpPr>
        <p:spPr>
          <a:xfrm>
            <a:off x="5421081" y="19651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BD8DC271-8813-065D-6F2A-2EF87645A37F}"/>
              </a:ext>
            </a:extLst>
          </p:cNvPr>
          <p:cNvSpPr/>
          <p:nvPr/>
        </p:nvSpPr>
        <p:spPr>
          <a:xfrm>
            <a:off x="5421081" y="238549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CE5431C3-71E4-8551-4BD0-7812CDF4A5E9}"/>
              </a:ext>
            </a:extLst>
          </p:cNvPr>
          <p:cNvSpPr/>
          <p:nvPr/>
        </p:nvSpPr>
        <p:spPr>
          <a:xfrm>
            <a:off x="5421079" y="2800052"/>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B0243C65-994C-918D-38A2-B2EF41CAB578}"/>
              </a:ext>
            </a:extLst>
          </p:cNvPr>
          <p:cNvSpPr/>
          <p:nvPr/>
        </p:nvSpPr>
        <p:spPr>
          <a:xfrm>
            <a:off x="5421079" y="375425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501A6385-9354-7319-1C64-DC49CBC43F0E}"/>
              </a:ext>
            </a:extLst>
          </p:cNvPr>
          <p:cNvSpPr/>
          <p:nvPr/>
        </p:nvSpPr>
        <p:spPr>
          <a:xfrm>
            <a:off x="5421079" y="4937371"/>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D6F4322F-7C17-F80A-9297-5E02FC2B0F30}"/>
              </a:ext>
            </a:extLst>
          </p:cNvPr>
          <p:cNvSpPr/>
          <p:nvPr/>
        </p:nvSpPr>
        <p:spPr>
          <a:xfrm>
            <a:off x="5422549" y="4195025"/>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6A894097-5166-5FDC-7333-B077EB878437}"/>
              </a:ext>
            </a:extLst>
          </p:cNvPr>
          <p:cNvSpPr/>
          <p:nvPr/>
        </p:nvSpPr>
        <p:spPr>
          <a:xfrm>
            <a:off x="5421079" y="5592281"/>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9B6AAD0-200B-9A08-76DC-62D8DD3205D6}"/>
              </a:ext>
            </a:extLst>
          </p:cNvPr>
          <p:cNvSpPr txBox="1"/>
          <p:nvPr/>
        </p:nvSpPr>
        <p:spPr>
          <a:xfrm>
            <a:off x="5682753" y="1974921"/>
            <a:ext cx="2063613"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CNNs/</a:t>
            </a:r>
            <a:r>
              <a:rPr lang="en-US" sz="1800" dirty="0" err="1">
                <a:latin typeface="Century Gothic" panose="020B0502020202020204" pitchFamily="34" charset="0"/>
              </a:rPr>
              <a:t>ResNet</a:t>
            </a:r>
            <a:endParaRPr lang="en-US" sz="1800" dirty="0">
              <a:latin typeface="Century Gothic" panose="020B0502020202020204" pitchFamily="34" charset="0"/>
            </a:endParaRPr>
          </a:p>
        </p:txBody>
      </p:sp>
      <p:sp>
        <p:nvSpPr>
          <p:cNvPr id="46" name="TextBox 45">
            <a:extLst>
              <a:ext uri="{FF2B5EF4-FFF2-40B4-BE49-F238E27FC236}">
                <a16:creationId xmlns:a16="http://schemas.microsoft.com/office/drawing/2014/main" id="{33AD7ADC-0F8A-880F-E8B8-57362DA15914}"/>
              </a:ext>
            </a:extLst>
          </p:cNvPr>
          <p:cNvSpPr txBox="1"/>
          <p:nvPr/>
        </p:nvSpPr>
        <p:spPr>
          <a:xfrm>
            <a:off x="5682753" y="2394854"/>
            <a:ext cx="2063613" cy="369332"/>
          </a:xfrm>
          <a:prstGeom prst="rect">
            <a:avLst/>
          </a:prstGeom>
          <a:solidFill>
            <a:schemeClr val="accent6">
              <a:lumMod val="50000"/>
            </a:schemeClr>
          </a:solidFill>
          <a:ln>
            <a:noFill/>
          </a:ln>
        </p:spPr>
        <p:txBody>
          <a:bodyPr wrap="square" rtlCol="0">
            <a:spAutoFit/>
          </a:bodyPr>
          <a:lstStyle/>
          <a:p>
            <a:r>
              <a:rPr lang="en-US" sz="1800" dirty="0" err="1"/>
              <a:t>Fastformer</a:t>
            </a:r>
            <a:r>
              <a:rPr lang="en-US" sz="1800" dirty="0"/>
              <a:t>/GPTs</a:t>
            </a:r>
          </a:p>
        </p:txBody>
      </p:sp>
      <p:sp>
        <p:nvSpPr>
          <p:cNvPr id="47" name="TextBox 46">
            <a:extLst>
              <a:ext uri="{FF2B5EF4-FFF2-40B4-BE49-F238E27FC236}">
                <a16:creationId xmlns:a16="http://schemas.microsoft.com/office/drawing/2014/main" id="{BD619B96-A9D6-0BB5-E3A4-21BDACC09662}"/>
              </a:ext>
            </a:extLst>
          </p:cNvPr>
          <p:cNvSpPr txBox="1"/>
          <p:nvPr/>
        </p:nvSpPr>
        <p:spPr>
          <a:xfrm>
            <a:off x="5682753" y="1561905"/>
            <a:ext cx="2063614"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Algorithm</a:t>
            </a:r>
          </a:p>
        </p:txBody>
      </p:sp>
      <p:sp>
        <p:nvSpPr>
          <p:cNvPr id="48" name="TextBox 47">
            <a:extLst>
              <a:ext uri="{FF2B5EF4-FFF2-40B4-BE49-F238E27FC236}">
                <a16:creationId xmlns:a16="http://schemas.microsoft.com/office/drawing/2014/main" id="{92F34CA1-F6C1-F2B8-2FC7-DA444ED6103A}"/>
              </a:ext>
            </a:extLst>
          </p:cNvPr>
          <p:cNvSpPr txBox="1"/>
          <p:nvPr/>
        </p:nvSpPr>
        <p:spPr>
          <a:xfrm>
            <a:off x="5664998" y="3763088"/>
            <a:ext cx="2080468" cy="369332"/>
          </a:xfrm>
          <a:prstGeom prst="rect">
            <a:avLst/>
          </a:prstGeom>
          <a:solidFill>
            <a:schemeClr val="accent2"/>
          </a:solidFill>
        </p:spPr>
        <p:txBody>
          <a:bodyPr wrap="square" rtlCol="0">
            <a:spAutoFit/>
          </a:bodyPr>
          <a:lstStyle/>
          <a:p>
            <a:r>
              <a:rPr lang="en-US" sz="1800" dirty="0"/>
              <a:t>SVD/ALS</a:t>
            </a:r>
          </a:p>
        </p:txBody>
      </p:sp>
      <p:sp>
        <p:nvSpPr>
          <p:cNvPr id="49" name="TextBox 48">
            <a:extLst>
              <a:ext uri="{FF2B5EF4-FFF2-40B4-BE49-F238E27FC236}">
                <a16:creationId xmlns:a16="http://schemas.microsoft.com/office/drawing/2014/main" id="{D1761298-4F4F-EBD2-2318-365D7C9CF07A}"/>
              </a:ext>
            </a:extLst>
          </p:cNvPr>
          <p:cNvSpPr txBox="1"/>
          <p:nvPr/>
        </p:nvSpPr>
        <p:spPr>
          <a:xfrm>
            <a:off x="5664998" y="4202857"/>
            <a:ext cx="2080468" cy="369332"/>
          </a:xfrm>
          <a:prstGeom prst="rect">
            <a:avLst/>
          </a:prstGeom>
          <a:solidFill>
            <a:schemeClr val="accent6">
              <a:lumMod val="50000"/>
            </a:schemeClr>
          </a:solidFill>
        </p:spPr>
        <p:txBody>
          <a:bodyPr wrap="square" rtlCol="0">
            <a:spAutoFit/>
          </a:bodyPr>
          <a:lstStyle/>
          <a:p>
            <a:r>
              <a:rPr lang="en-US" sz="1800" dirty="0"/>
              <a:t>BERT/GPTs</a:t>
            </a:r>
          </a:p>
        </p:txBody>
      </p:sp>
      <p:sp>
        <p:nvSpPr>
          <p:cNvPr id="50" name="TextBox 49">
            <a:extLst>
              <a:ext uri="{FF2B5EF4-FFF2-40B4-BE49-F238E27FC236}">
                <a16:creationId xmlns:a16="http://schemas.microsoft.com/office/drawing/2014/main" id="{5BF5D336-D87B-51D6-5278-774D14AE1C3A}"/>
              </a:ext>
            </a:extLst>
          </p:cNvPr>
          <p:cNvSpPr txBox="1"/>
          <p:nvPr/>
        </p:nvSpPr>
        <p:spPr>
          <a:xfrm>
            <a:off x="5674325" y="4939630"/>
            <a:ext cx="2071141" cy="369332"/>
          </a:xfrm>
          <a:prstGeom prst="rect">
            <a:avLst/>
          </a:prstGeom>
          <a:solidFill>
            <a:schemeClr val="accent2">
              <a:lumMod val="60000"/>
              <a:lumOff val="40000"/>
            </a:schemeClr>
          </a:solidFill>
        </p:spPr>
        <p:txBody>
          <a:bodyPr wrap="square" rtlCol="0">
            <a:spAutoFit/>
          </a:bodyPr>
          <a:lstStyle/>
          <a:p>
            <a:r>
              <a:rPr lang="en-US" sz="1800" dirty="0"/>
              <a:t>Node2Vec/LINE</a:t>
            </a:r>
          </a:p>
        </p:txBody>
      </p:sp>
      <p:sp>
        <p:nvSpPr>
          <p:cNvPr id="52" name="Right Arrow 51">
            <a:extLst>
              <a:ext uri="{FF2B5EF4-FFF2-40B4-BE49-F238E27FC236}">
                <a16:creationId xmlns:a16="http://schemas.microsoft.com/office/drawing/2014/main" id="{E13366C7-CDCB-15D7-0D73-BFDE6383543A}"/>
              </a:ext>
            </a:extLst>
          </p:cNvPr>
          <p:cNvSpPr/>
          <p:nvPr/>
        </p:nvSpPr>
        <p:spPr>
          <a:xfrm>
            <a:off x="7772910" y="1948563"/>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5F8F9872-8798-6A72-E6C1-A9905CFF3652}"/>
              </a:ext>
            </a:extLst>
          </p:cNvPr>
          <p:cNvSpPr/>
          <p:nvPr/>
        </p:nvSpPr>
        <p:spPr>
          <a:xfrm>
            <a:off x="7772910" y="2368944"/>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Right Arrow 53">
            <a:extLst>
              <a:ext uri="{FF2B5EF4-FFF2-40B4-BE49-F238E27FC236}">
                <a16:creationId xmlns:a16="http://schemas.microsoft.com/office/drawing/2014/main" id="{F498CED7-3F3E-720D-8590-034DC507858E}"/>
              </a:ext>
            </a:extLst>
          </p:cNvPr>
          <p:cNvSpPr/>
          <p:nvPr/>
        </p:nvSpPr>
        <p:spPr>
          <a:xfrm>
            <a:off x="7772908" y="278349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7FE142AF-1187-C0CB-0154-91522D91AC8D}"/>
              </a:ext>
            </a:extLst>
          </p:cNvPr>
          <p:cNvSpPr/>
          <p:nvPr/>
        </p:nvSpPr>
        <p:spPr>
          <a:xfrm>
            <a:off x="7772908" y="3737704"/>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55A6276B-8BA0-CDA9-3AE8-009346FD1B33}"/>
              </a:ext>
            </a:extLst>
          </p:cNvPr>
          <p:cNvSpPr/>
          <p:nvPr/>
        </p:nvSpPr>
        <p:spPr>
          <a:xfrm>
            <a:off x="7772908" y="49208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0D96B9E1-8B68-F392-1FBD-C5EFD5E7898F}"/>
              </a:ext>
            </a:extLst>
          </p:cNvPr>
          <p:cNvSpPr/>
          <p:nvPr/>
        </p:nvSpPr>
        <p:spPr>
          <a:xfrm>
            <a:off x="7774378" y="4178471"/>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460324CE-096E-027D-552A-83BEA0327704}"/>
              </a:ext>
            </a:extLst>
          </p:cNvPr>
          <p:cNvSpPr/>
          <p:nvPr/>
        </p:nvSpPr>
        <p:spPr>
          <a:xfrm>
            <a:off x="7772908" y="557572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49BE030D-52C6-2B0F-BA4F-BFDED7F9C02B}"/>
              </a:ext>
            </a:extLst>
          </p:cNvPr>
          <p:cNvSpPr txBox="1"/>
          <p:nvPr/>
        </p:nvSpPr>
        <p:spPr>
          <a:xfrm>
            <a:off x="8034582" y="1958367"/>
            <a:ext cx="1928017"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Embeddings</a:t>
            </a:r>
          </a:p>
        </p:txBody>
      </p:sp>
      <p:sp>
        <p:nvSpPr>
          <p:cNvPr id="60" name="TextBox 59">
            <a:extLst>
              <a:ext uri="{FF2B5EF4-FFF2-40B4-BE49-F238E27FC236}">
                <a16:creationId xmlns:a16="http://schemas.microsoft.com/office/drawing/2014/main" id="{F7190566-C85C-AA93-BAC3-7A3B2B1F1006}"/>
              </a:ext>
            </a:extLst>
          </p:cNvPr>
          <p:cNvSpPr txBox="1"/>
          <p:nvPr/>
        </p:nvSpPr>
        <p:spPr>
          <a:xfrm>
            <a:off x="8034582" y="2378300"/>
            <a:ext cx="1928017" cy="369332"/>
          </a:xfrm>
          <a:prstGeom prst="rect">
            <a:avLst/>
          </a:prstGeom>
          <a:solidFill>
            <a:schemeClr val="accent6">
              <a:lumMod val="50000"/>
            </a:schemeClr>
          </a:solidFill>
          <a:ln>
            <a:noFill/>
          </a:ln>
        </p:spPr>
        <p:txBody>
          <a:bodyPr wrap="square" rtlCol="0">
            <a:spAutoFit/>
          </a:bodyPr>
          <a:lstStyle/>
          <a:p>
            <a:r>
              <a:rPr lang="en-US" sz="1800" dirty="0"/>
              <a:t>E</a:t>
            </a:r>
            <a:r>
              <a:rPr lang="en-US" sz="1800" dirty="0">
                <a:latin typeface="Century Gothic" panose="020B0502020202020204" pitchFamily="34" charset="0"/>
              </a:rPr>
              <a:t>mbeddings</a:t>
            </a:r>
          </a:p>
        </p:txBody>
      </p:sp>
      <p:sp>
        <p:nvSpPr>
          <p:cNvPr id="61" name="TextBox 60">
            <a:extLst>
              <a:ext uri="{FF2B5EF4-FFF2-40B4-BE49-F238E27FC236}">
                <a16:creationId xmlns:a16="http://schemas.microsoft.com/office/drawing/2014/main" id="{999CA39C-0EA4-BF14-DC0A-2487AFD2A037}"/>
              </a:ext>
            </a:extLst>
          </p:cNvPr>
          <p:cNvSpPr txBox="1"/>
          <p:nvPr/>
        </p:nvSpPr>
        <p:spPr>
          <a:xfrm>
            <a:off x="8016826" y="3746534"/>
            <a:ext cx="1943765" cy="369332"/>
          </a:xfrm>
          <a:prstGeom prst="rect">
            <a:avLst/>
          </a:prstGeom>
          <a:solidFill>
            <a:schemeClr val="accent2"/>
          </a:solidFill>
        </p:spPr>
        <p:txBody>
          <a:bodyPr wrap="square" rtlCol="0">
            <a:spAutoFit/>
          </a:bodyPr>
          <a:lstStyle/>
          <a:p>
            <a:r>
              <a:rPr lang="en-US" sz="1800" dirty="0"/>
              <a:t>Latent factors</a:t>
            </a:r>
          </a:p>
        </p:txBody>
      </p:sp>
      <p:sp>
        <p:nvSpPr>
          <p:cNvPr id="62" name="TextBox 61">
            <a:extLst>
              <a:ext uri="{FF2B5EF4-FFF2-40B4-BE49-F238E27FC236}">
                <a16:creationId xmlns:a16="http://schemas.microsoft.com/office/drawing/2014/main" id="{E94AA3B2-04CE-604A-9340-1CBC9195FAC8}"/>
              </a:ext>
            </a:extLst>
          </p:cNvPr>
          <p:cNvSpPr txBox="1"/>
          <p:nvPr/>
        </p:nvSpPr>
        <p:spPr>
          <a:xfrm>
            <a:off x="8016826" y="4186303"/>
            <a:ext cx="1943765" cy="369332"/>
          </a:xfrm>
          <a:prstGeom prst="rect">
            <a:avLst/>
          </a:prstGeom>
          <a:solidFill>
            <a:schemeClr val="accent6">
              <a:lumMod val="50000"/>
            </a:schemeClr>
          </a:solidFill>
        </p:spPr>
        <p:txBody>
          <a:bodyPr wrap="square" rtlCol="0">
            <a:spAutoFit/>
          </a:bodyPr>
          <a:lstStyle/>
          <a:p>
            <a:r>
              <a:rPr lang="en-US" sz="1800" dirty="0"/>
              <a:t>E</a:t>
            </a:r>
            <a:r>
              <a:rPr lang="en-US" sz="1800" dirty="0">
                <a:latin typeface="Century Gothic" panose="020B0502020202020204" pitchFamily="34" charset="0"/>
              </a:rPr>
              <a:t>mbeddings</a:t>
            </a:r>
          </a:p>
        </p:txBody>
      </p:sp>
      <p:sp>
        <p:nvSpPr>
          <p:cNvPr id="63" name="TextBox 62">
            <a:extLst>
              <a:ext uri="{FF2B5EF4-FFF2-40B4-BE49-F238E27FC236}">
                <a16:creationId xmlns:a16="http://schemas.microsoft.com/office/drawing/2014/main" id="{C5C6D903-F299-10E2-6FF6-363DA2E10051}"/>
              </a:ext>
            </a:extLst>
          </p:cNvPr>
          <p:cNvSpPr txBox="1"/>
          <p:nvPr/>
        </p:nvSpPr>
        <p:spPr>
          <a:xfrm>
            <a:off x="8026153" y="4923076"/>
            <a:ext cx="1935051" cy="369332"/>
          </a:xfrm>
          <a:prstGeom prst="rect">
            <a:avLst/>
          </a:prstGeom>
          <a:solidFill>
            <a:schemeClr val="accent2">
              <a:lumMod val="60000"/>
              <a:lumOff val="40000"/>
            </a:schemeClr>
          </a:solidFill>
        </p:spPr>
        <p:txBody>
          <a:bodyPr wrap="square" rtlCol="0">
            <a:spAutoFit/>
          </a:bodyPr>
          <a:lstStyle/>
          <a:p>
            <a:r>
              <a:rPr lang="en-US" sz="1800" dirty="0"/>
              <a:t>E</a:t>
            </a:r>
            <a:r>
              <a:rPr lang="en-US" sz="1800" dirty="0">
                <a:latin typeface="Century Gothic" panose="020B0502020202020204" pitchFamily="34" charset="0"/>
              </a:rPr>
              <a:t>mbeddings</a:t>
            </a:r>
          </a:p>
        </p:txBody>
      </p:sp>
      <p:sp>
        <p:nvSpPr>
          <p:cNvPr id="64" name="TextBox 63">
            <a:extLst>
              <a:ext uri="{FF2B5EF4-FFF2-40B4-BE49-F238E27FC236}">
                <a16:creationId xmlns:a16="http://schemas.microsoft.com/office/drawing/2014/main" id="{26A7783F-BBB7-7AED-C80C-9891A0460B74}"/>
              </a:ext>
            </a:extLst>
          </p:cNvPr>
          <p:cNvSpPr txBox="1"/>
          <p:nvPr/>
        </p:nvSpPr>
        <p:spPr>
          <a:xfrm>
            <a:off x="8034582" y="2806051"/>
            <a:ext cx="1923186" cy="369332"/>
          </a:xfrm>
          <a:prstGeom prst="rect">
            <a:avLst/>
          </a:prstGeom>
          <a:solidFill>
            <a:schemeClr val="accent6"/>
          </a:solidFill>
        </p:spPr>
        <p:txBody>
          <a:bodyPr wrap="square" rtlCol="0">
            <a:spAutoFit/>
          </a:bodyPr>
          <a:lstStyle/>
          <a:p>
            <a:r>
              <a:rPr lang="en-US" sz="1800" dirty="0"/>
              <a:t>Location</a:t>
            </a:r>
          </a:p>
        </p:txBody>
      </p:sp>
      <p:sp>
        <p:nvSpPr>
          <p:cNvPr id="65" name="TextBox 64">
            <a:extLst>
              <a:ext uri="{FF2B5EF4-FFF2-40B4-BE49-F238E27FC236}">
                <a16:creationId xmlns:a16="http://schemas.microsoft.com/office/drawing/2014/main" id="{245A1823-0EEC-952B-8169-651169CAA254}"/>
              </a:ext>
            </a:extLst>
          </p:cNvPr>
          <p:cNvSpPr txBox="1"/>
          <p:nvPr/>
        </p:nvSpPr>
        <p:spPr>
          <a:xfrm>
            <a:off x="8034582" y="5585961"/>
            <a:ext cx="1923186" cy="369332"/>
          </a:xfrm>
          <a:prstGeom prst="rect">
            <a:avLst/>
          </a:prstGeom>
          <a:solidFill>
            <a:schemeClr val="bg1"/>
          </a:solidFill>
        </p:spPr>
        <p:txBody>
          <a:bodyPr wrap="square" rtlCol="0">
            <a:spAutoFit/>
          </a:bodyPr>
          <a:lstStyle/>
          <a:p>
            <a:r>
              <a:rPr lang="en-US" sz="1800" dirty="0"/>
              <a:t>Information</a:t>
            </a:r>
          </a:p>
        </p:txBody>
      </p:sp>
      <p:sp>
        <p:nvSpPr>
          <p:cNvPr id="66" name="TextBox 65">
            <a:extLst>
              <a:ext uri="{FF2B5EF4-FFF2-40B4-BE49-F238E27FC236}">
                <a16:creationId xmlns:a16="http://schemas.microsoft.com/office/drawing/2014/main" id="{7EBE8D02-FC33-C7EB-1CF4-187679F4F85E}"/>
              </a:ext>
            </a:extLst>
          </p:cNvPr>
          <p:cNvSpPr txBox="1"/>
          <p:nvPr/>
        </p:nvSpPr>
        <p:spPr>
          <a:xfrm>
            <a:off x="8026153" y="1559826"/>
            <a:ext cx="1936447"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Feature vectors</a:t>
            </a:r>
          </a:p>
        </p:txBody>
      </p:sp>
      <p:sp>
        <p:nvSpPr>
          <p:cNvPr id="67" name="Rectangle 66">
            <a:extLst>
              <a:ext uri="{FF2B5EF4-FFF2-40B4-BE49-F238E27FC236}">
                <a16:creationId xmlns:a16="http://schemas.microsoft.com/office/drawing/2014/main" id="{F02BEB7B-0A45-84ED-7B0C-90D9C24F178B}"/>
              </a:ext>
            </a:extLst>
          </p:cNvPr>
          <p:cNvSpPr/>
          <p:nvPr/>
        </p:nvSpPr>
        <p:spPr>
          <a:xfrm>
            <a:off x="10058396" y="1559826"/>
            <a:ext cx="370800" cy="439546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Fusion  layer</a:t>
            </a:r>
          </a:p>
        </p:txBody>
      </p:sp>
      <p:sp>
        <p:nvSpPr>
          <p:cNvPr id="68" name="TextBox 67">
            <a:extLst>
              <a:ext uri="{FF2B5EF4-FFF2-40B4-BE49-F238E27FC236}">
                <a16:creationId xmlns:a16="http://schemas.microsoft.com/office/drawing/2014/main" id="{99C40BFF-746E-5AA4-67E6-417832771951}"/>
              </a:ext>
            </a:extLst>
          </p:cNvPr>
          <p:cNvSpPr txBox="1"/>
          <p:nvPr/>
        </p:nvSpPr>
        <p:spPr>
          <a:xfrm>
            <a:off x="10446613" y="3547771"/>
            <a:ext cx="1713029" cy="338554"/>
          </a:xfrm>
          <a:prstGeom prst="rect">
            <a:avLst/>
          </a:prstGeom>
          <a:solidFill>
            <a:schemeClr val="bg1">
              <a:lumMod val="50000"/>
            </a:schemeClr>
          </a:solidFill>
        </p:spPr>
        <p:txBody>
          <a:bodyPr wrap="square" rtlCol="0">
            <a:spAutoFit/>
          </a:bodyPr>
          <a:lstStyle/>
          <a:p>
            <a:r>
              <a:rPr lang="en-US" sz="1600" dirty="0"/>
              <a:t>Concatenation</a:t>
            </a:r>
          </a:p>
        </p:txBody>
      </p:sp>
    </p:spTree>
    <p:extLst>
      <p:ext uri="{BB962C8B-B14F-4D97-AF65-F5344CB8AC3E}">
        <p14:creationId xmlns:p14="http://schemas.microsoft.com/office/powerpoint/2010/main" val="1781680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C880-7F4B-5DD4-6BF2-E6153932E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4D9C5-8EFD-EF46-C015-2AFFF25F0F62}"/>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p>
        </p:txBody>
      </p:sp>
      <p:sp>
        <p:nvSpPr>
          <p:cNvPr id="4" name="Text Placeholder 3">
            <a:extLst>
              <a:ext uri="{FF2B5EF4-FFF2-40B4-BE49-F238E27FC236}">
                <a16:creationId xmlns:a16="http://schemas.microsoft.com/office/drawing/2014/main" id="{7AEB27D8-AEE4-FB7C-E95A-8E00DD69D65D}"/>
              </a:ext>
            </a:extLst>
          </p:cNvPr>
          <p:cNvSpPr>
            <a:spLocks noGrp="1"/>
          </p:cNvSpPr>
          <p:nvPr>
            <p:ph type="body" idx="10"/>
          </p:nvPr>
        </p:nvSpPr>
        <p:spPr/>
        <p:txBody>
          <a:bodyPr/>
          <a:lstStyle/>
          <a:p>
            <a:r>
              <a:rPr lang="en-US" dirty="0"/>
              <a:t>Data available &amp; Technical approach</a:t>
            </a:r>
          </a:p>
        </p:txBody>
      </p:sp>
      <p:pic>
        <p:nvPicPr>
          <p:cNvPr id="8" name="Content Placeholder 7" descr="A graph with blue lines and dots&#10;&#10;Description automatically generated">
            <a:extLst>
              <a:ext uri="{FF2B5EF4-FFF2-40B4-BE49-F238E27FC236}">
                <a16:creationId xmlns:a16="http://schemas.microsoft.com/office/drawing/2014/main" id="{9AAEDC9F-7B7B-E4B9-5252-9F5AFA4EA4F8}"/>
              </a:ext>
            </a:extLst>
          </p:cNvPr>
          <p:cNvPicPr>
            <a:picLocks noGrp="1" noChangeAspect="1"/>
          </p:cNvPicPr>
          <p:nvPr>
            <p:ph idx="1"/>
          </p:nvPr>
        </p:nvPicPr>
        <p:blipFill>
          <a:blip r:embed="rId2"/>
          <a:stretch>
            <a:fillRect/>
          </a:stretch>
        </p:blipFill>
        <p:spPr>
          <a:xfrm>
            <a:off x="1946001" y="2000250"/>
            <a:ext cx="8392073" cy="4024313"/>
          </a:xfrm>
        </p:spPr>
      </p:pic>
    </p:spTree>
    <p:extLst>
      <p:ext uri="{BB962C8B-B14F-4D97-AF65-F5344CB8AC3E}">
        <p14:creationId xmlns:p14="http://schemas.microsoft.com/office/powerpoint/2010/main" val="2309628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929C-A45E-897D-9CE2-E6ED2CC548B4}"/>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p>
        </p:txBody>
      </p:sp>
      <p:pic>
        <p:nvPicPr>
          <p:cNvPr id="6" name="Content Placeholder 5" descr="A graph with a line&#10;&#10;Description automatically generated">
            <a:extLst>
              <a:ext uri="{FF2B5EF4-FFF2-40B4-BE49-F238E27FC236}">
                <a16:creationId xmlns:a16="http://schemas.microsoft.com/office/drawing/2014/main" id="{14A37D6C-2B67-5472-558D-A874DA30593A}"/>
              </a:ext>
            </a:extLst>
          </p:cNvPr>
          <p:cNvPicPr>
            <a:picLocks noGrp="1" noChangeAspect="1"/>
          </p:cNvPicPr>
          <p:nvPr>
            <p:ph idx="1"/>
          </p:nvPr>
        </p:nvPicPr>
        <p:blipFill>
          <a:blip r:embed="rId2"/>
          <a:stretch>
            <a:fillRect/>
          </a:stretch>
        </p:blipFill>
        <p:spPr>
          <a:xfrm>
            <a:off x="1946001" y="2000250"/>
            <a:ext cx="8392073" cy="4024313"/>
          </a:xfrm>
        </p:spPr>
      </p:pic>
      <p:sp>
        <p:nvSpPr>
          <p:cNvPr id="4" name="Text Placeholder 3">
            <a:extLst>
              <a:ext uri="{FF2B5EF4-FFF2-40B4-BE49-F238E27FC236}">
                <a16:creationId xmlns:a16="http://schemas.microsoft.com/office/drawing/2014/main" id="{3FD40B21-4BE6-0C8E-598C-D3FA2E7DCA0A}"/>
              </a:ext>
            </a:extLst>
          </p:cNvPr>
          <p:cNvSpPr>
            <a:spLocks noGrp="1"/>
          </p:cNvSpPr>
          <p:nvPr>
            <p:ph type="body" idx="10"/>
          </p:nvPr>
        </p:nvSpPr>
        <p:spPr/>
        <p:txBody>
          <a:bodyPr/>
          <a:lstStyle/>
          <a:p>
            <a:r>
              <a:rPr lang="en-US" dirty="0"/>
              <a:t>Data available &amp; Technical approach</a:t>
            </a:r>
          </a:p>
        </p:txBody>
      </p:sp>
    </p:spTree>
    <p:extLst>
      <p:ext uri="{BB962C8B-B14F-4D97-AF65-F5344CB8AC3E}">
        <p14:creationId xmlns:p14="http://schemas.microsoft.com/office/powerpoint/2010/main" val="3439336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67012-5D04-5289-0448-2B44B7565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5CD176-76DC-6293-C50A-755B3F73AEF9}"/>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p>
        </p:txBody>
      </p:sp>
      <p:sp>
        <p:nvSpPr>
          <p:cNvPr id="4" name="Text Placeholder 3">
            <a:extLst>
              <a:ext uri="{FF2B5EF4-FFF2-40B4-BE49-F238E27FC236}">
                <a16:creationId xmlns:a16="http://schemas.microsoft.com/office/drawing/2014/main" id="{94A79F92-39EF-7AE2-791C-33B111F4DE48}"/>
              </a:ext>
            </a:extLst>
          </p:cNvPr>
          <p:cNvSpPr>
            <a:spLocks noGrp="1"/>
          </p:cNvSpPr>
          <p:nvPr>
            <p:ph type="body" idx="10"/>
          </p:nvPr>
        </p:nvSpPr>
        <p:spPr/>
        <p:txBody>
          <a:bodyPr/>
          <a:lstStyle/>
          <a:p>
            <a:r>
              <a:rPr lang="en-US" dirty="0"/>
              <a:t>Data available &amp; Technical approach</a:t>
            </a:r>
          </a:p>
        </p:txBody>
      </p:sp>
      <p:pic>
        <p:nvPicPr>
          <p:cNvPr id="12" name="Content Placeholder 11" descr="A graph with a line pointing at the top&#10;&#10;Description automatically generated with medium confidence">
            <a:extLst>
              <a:ext uri="{FF2B5EF4-FFF2-40B4-BE49-F238E27FC236}">
                <a16:creationId xmlns:a16="http://schemas.microsoft.com/office/drawing/2014/main" id="{D3AB766B-2C00-A3E0-9400-7B51DD6D011A}"/>
              </a:ext>
            </a:extLst>
          </p:cNvPr>
          <p:cNvPicPr>
            <a:picLocks noGrp="1" noChangeAspect="1"/>
          </p:cNvPicPr>
          <p:nvPr>
            <p:ph idx="1"/>
          </p:nvPr>
        </p:nvPicPr>
        <p:blipFill>
          <a:blip r:embed="rId2"/>
          <a:stretch>
            <a:fillRect/>
          </a:stretch>
        </p:blipFill>
        <p:spPr>
          <a:xfrm>
            <a:off x="1946001" y="2000250"/>
            <a:ext cx="8392073" cy="4024313"/>
          </a:xfrm>
        </p:spPr>
      </p:pic>
    </p:spTree>
    <p:extLst>
      <p:ext uri="{BB962C8B-B14F-4D97-AF65-F5344CB8AC3E}">
        <p14:creationId xmlns:p14="http://schemas.microsoft.com/office/powerpoint/2010/main" val="1283792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45CB-BF3F-9C60-DE5F-43875F11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76E34-37C2-F914-944B-D62845FA827F}"/>
              </a:ext>
            </a:extLst>
          </p:cNvPr>
          <p:cNvSpPr>
            <a:spLocks noGrp="1"/>
          </p:cNvSpPr>
          <p:nvPr>
            <p:ph type="title"/>
          </p:nvPr>
        </p:nvSpPr>
        <p:spPr/>
        <p:txBody>
          <a:bodyPr/>
          <a:lstStyle/>
          <a:p>
            <a:r>
              <a:rPr lang="en-GB" b="1" dirty="0">
                <a:solidFill>
                  <a:schemeClr val="tx2"/>
                </a:solidFill>
              </a:rPr>
              <a:t>Social Media Integration</a:t>
            </a:r>
            <a:br>
              <a:rPr lang="en-GB" b="1" dirty="0">
                <a:solidFill>
                  <a:schemeClr val="tx2"/>
                </a:solidFill>
              </a:rPr>
            </a:br>
            <a:r>
              <a:rPr lang="en-GB" sz="2800" dirty="0">
                <a:solidFill>
                  <a:schemeClr val="tx2"/>
                </a:solidFill>
              </a:rPr>
              <a:t>AI-based recommendations</a:t>
            </a:r>
            <a:endParaRPr lang="en-US" dirty="0"/>
          </a:p>
        </p:txBody>
      </p:sp>
      <p:sp>
        <p:nvSpPr>
          <p:cNvPr id="4" name="Text Placeholder 3">
            <a:extLst>
              <a:ext uri="{FF2B5EF4-FFF2-40B4-BE49-F238E27FC236}">
                <a16:creationId xmlns:a16="http://schemas.microsoft.com/office/drawing/2014/main" id="{BF0BD9F0-0149-0391-A18C-8961C6D78BAE}"/>
              </a:ext>
            </a:extLst>
          </p:cNvPr>
          <p:cNvSpPr>
            <a:spLocks noGrp="1"/>
          </p:cNvSpPr>
          <p:nvPr>
            <p:ph type="body" idx="10"/>
          </p:nvPr>
        </p:nvSpPr>
        <p:spPr/>
        <p:txBody>
          <a:bodyPr/>
          <a:lstStyle/>
          <a:p>
            <a:r>
              <a:rPr lang="en-US" dirty="0"/>
              <a:t>Data available &amp; Technical approach</a:t>
            </a:r>
          </a:p>
        </p:txBody>
      </p:sp>
      <p:pic>
        <p:nvPicPr>
          <p:cNvPr id="7" name="Content Placeholder 6" descr="A graph with a line&#10;&#10;Description automatically generated">
            <a:extLst>
              <a:ext uri="{FF2B5EF4-FFF2-40B4-BE49-F238E27FC236}">
                <a16:creationId xmlns:a16="http://schemas.microsoft.com/office/drawing/2014/main" id="{FC35D4F8-8859-ABA0-E72B-8C2AD537298A}"/>
              </a:ext>
            </a:extLst>
          </p:cNvPr>
          <p:cNvPicPr>
            <a:picLocks noGrp="1" noChangeAspect="1"/>
          </p:cNvPicPr>
          <p:nvPr>
            <p:ph idx="1"/>
          </p:nvPr>
        </p:nvPicPr>
        <p:blipFill>
          <a:blip r:embed="rId2"/>
          <a:stretch>
            <a:fillRect/>
          </a:stretch>
        </p:blipFill>
        <p:spPr>
          <a:xfrm>
            <a:off x="1946001" y="2000250"/>
            <a:ext cx="8392073" cy="4024313"/>
          </a:xfrm>
        </p:spPr>
      </p:pic>
    </p:spTree>
    <p:extLst>
      <p:ext uri="{BB962C8B-B14F-4D97-AF65-F5344CB8AC3E}">
        <p14:creationId xmlns:p14="http://schemas.microsoft.com/office/powerpoint/2010/main" val="360398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C294-669C-F7A9-7E94-496143AC5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41689-744D-ACE7-759D-F3FE10F4CF6E}"/>
              </a:ext>
            </a:extLst>
          </p:cNvPr>
          <p:cNvSpPr>
            <a:spLocks noGrp="1"/>
          </p:cNvSpPr>
          <p:nvPr>
            <p:ph type="title"/>
          </p:nvPr>
        </p:nvSpPr>
        <p:spPr/>
        <p:txBody>
          <a:bodyPr/>
          <a:lstStyle/>
          <a:p>
            <a:r>
              <a:rPr lang="en-GB" b="1" dirty="0">
                <a:solidFill>
                  <a:schemeClr val="tx2"/>
                </a:solidFill>
              </a:rPr>
              <a:t>Hybrid Recommendation Systems</a:t>
            </a:r>
            <a:br>
              <a:rPr lang="en-GB" b="1" dirty="0">
                <a:solidFill>
                  <a:schemeClr val="tx2"/>
                </a:solidFill>
              </a:rPr>
            </a:br>
            <a:endParaRPr lang="en-US" dirty="0">
              <a:solidFill>
                <a:schemeClr val="tx2"/>
              </a:solidFill>
            </a:endParaRPr>
          </a:p>
        </p:txBody>
      </p:sp>
      <p:sp>
        <p:nvSpPr>
          <p:cNvPr id="4" name="Text Placeholder 3">
            <a:extLst>
              <a:ext uri="{FF2B5EF4-FFF2-40B4-BE49-F238E27FC236}">
                <a16:creationId xmlns:a16="http://schemas.microsoft.com/office/drawing/2014/main" id="{8524209E-07DC-B4CA-54A2-C1FA665E0142}"/>
              </a:ext>
            </a:extLst>
          </p:cNvPr>
          <p:cNvSpPr>
            <a:spLocks noGrp="1"/>
          </p:cNvSpPr>
          <p:nvPr>
            <p:ph type="body" idx="10"/>
          </p:nvPr>
        </p:nvSpPr>
        <p:spPr/>
        <p:txBody>
          <a:bodyPr/>
          <a:lstStyle/>
          <a:p>
            <a:r>
              <a:rPr lang="en-US" dirty="0">
                <a:solidFill>
                  <a:schemeClr val="tx2"/>
                </a:solidFill>
              </a:rPr>
              <a:t>Data available</a:t>
            </a:r>
            <a:r>
              <a:rPr lang="zh-CN" altLang="en-US" dirty="0">
                <a:solidFill>
                  <a:schemeClr val="tx2"/>
                </a:solidFill>
              </a:rPr>
              <a:t> </a:t>
            </a:r>
            <a:r>
              <a:rPr lang="en-US" altLang="zh-CN" dirty="0">
                <a:solidFill>
                  <a:schemeClr val="tx2"/>
                </a:solidFill>
              </a:rPr>
              <a:t>&amp;</a:t>
            </a:r>
            <a:r>
              <a:rPr lang="zh-CN" altLang="en-US" dirty="0">
                <a:solidFill>
                  <a:schemeClr val="tx2"/>
                </a:solidFill>
              </a:rPr>
              <a:t> </a:t>
            </a:r>
            <a:r>
              <a:rPr lang="en-US" dirty="0">
                <a:solidFill>
                  <a:schemeClr val="tx2"/>
                </a:solidFill>
              </a:rPr>
              <a:t>Technical approach</a:t>
            </a:r>
            <a:endParaRPr lang="en-US" dirty="0"/>
          </a:p>
        </p:txBody>
      </p:sp>
      <p:sp>
        <p:nvSpPr>
          <p:cNvPr id="7" name="Rectangle 6">
            <a:extLst>
              <a:ext uri="{FF2B5EF4-FFF2-40B4-BE49-F238E27FC236}">
                <a16:creationId xmlns:a16="http://schemas.microsoft.com/office/drawing/2014/main" id="{528329CF-37DE-21EC-E485-96123674CCBB}"/>
              </a:ext>
            </a:extLst>
          </p:cNvPr>
          <p:cNvSpPr/>
          <p:nvPr/>
        </p:nvSpPr>
        <p:spPr>
          <a:xfrm>
            <a:off x="-2" y="1503183"/>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dirty="0"/>
          </a:p>
        </p:txBody>
      </p:sp>
      <p:sp>
        <p:nvSpPr>
          <p:cNvPr id="3" name="TextBox 2">
            <a:extLst>
              <a:ext uri="{FF2B5EF4-FFF2-40B4-BE49-F238E27FC236}">
                <a16:creationId xmlns:a16="http://schemas.microsoft.com/office/drawing/2014/main" id="{42FC135C-7B60-BA1A-EC3D-D1632FBAE21F}"/>
              </a:ext>
            </a:extLst>
          </p:cNvPr>
          <p:cNvSpPr txBox="1"/>
          <p:nvPr/>
        </p:nvSpPr>
        <p:spPr>
          <a:xfrm>
            <a:off x="49777" y="2350609"/>
            <a:ext cx="1439804" cy="369332"/>
          </a:xfrm>
          <a:prstGeom prst="rect">
            <a:avLst/>
          </a:prstGeom>
          <a:noFill/>
          <a:ln>
            <a:solidFill>
              <a:schemeClr val="accent6"/>
            </a:solidFill>
          </a:ln>
        </p:spPr>
        <p:txBody>
          <a:bodyPr wrap="square" rtlCol="0">
            <a:spAutoFit/>
          </a:bodyPr>
          <a:lstStyle/>
          <a:p>
            <a:r>
              <a:rPr lang="en-US" sz="1800" dirty="0">
                <a:solidFill>
                  <a:schemeClr val="accent6"/>
                </a:solidFill>
              </a:rPr>
              <a:t>Post</a:t>
            </a:r>
          </a:p>
        </p:txBody>
      </p:sp>
      <p:sp>
        <p:nvSpPr>
          <p:cNvPr id="6" name="TextBox 5">
            <a:extLst>
              <a:ext uri="{FF2B5EF4-FFF2-40B4-BE49-F238E27FC236}">
                <a16:creationId xmlns:a16="http://schemas.microsoft.com/office/drawing/2014/main" id="{3FE36A90-07D7-A8A8-13C6-C781DA7E820E}"/>
              </a:ext>
            </a:extLst>
          </p:cNvPr>
          <p:cNvSpPr txBox="1"/>
          <p:nvPr/>
        </p:nvSpPr>
        <p:spPr>
          <a:xfrm>
            <a:off x="49776" y="3723728"/>
            <a:ext cx="1439804" cy="369332"/>
          </a:xfrm>
          <a:prstGeom prst="rect">
            <a:avLst/>
          </a:prstGeom>
          <a:noFill/>
          <a:ln>
            <a:solidFill>
              <a:schemeClr val="accent2"/>
            </a:solidFill>
          </a:ln>
        </p:spPr>
        <p:txBody>
          <a:bodyPr wrap="square" rtlCol="0">
            <a:spAutoFit/>
          </a:bodyPr>
          <a:lstStyle/>
          <a:p>
            <a:r>
              <a:rPr lang="en-US" sz="1800" dirty="0">
                <a:solidFill>
                  <a:schemeClr val="accent2"/>
                </a:solidFill>
              </a:rPr>
              <a:t>Interaction</a:t>
            </a:r>
          </a:p>
        </p:txBody>
      </p:sp>
      <p:sp>
        <p:nvSpPr>
          <p:cNvPr id="9" name="TextBox 8">
            <a:extLst>
              <a:ext uri="{FF2B5EF4-FFF2-40B4-BE49-F238E27FC236}">
                <a16:creationId xmlns:a16="http://schemas.microsoft.com/office/drawing/2014/main" id="{8285AA8E-B3CA-C4C1-EE9B-AC6FA58744AC}"/>
              </a:ext>
            </a:extLst>
          </p:cNvPr>
          <p:cNvSpPr txBox="1"/>
          <p:nvPr/>
        </p:nvSpPr>
        <p:spPr>
          <a:xfrm>
            <a:off x="49775" y="5124296"/>
            <a:ext cx="1439804" cy="369332"/>
          </a:xfrm>
          <a:prstGeom prst="rect">
            <a:avLst/>
          </a:prstGeom>
          <a:noFill/>
          <a:ln>
            <a:solidFill>
              <a:schemeClr val="bg1"/>
            </a:solidFill>
          </a:ln>
        </p:spPr>
        <p:txBody>
          <a:bodyPr wrap="square" rtlCol="0">
            <a:spAutoFit/>
          </a:bodyPr>
          <a:lstStyle/>
          <a:p>
            <a:r>
              <a:rPr lang="en-US" sz="1800" dirty="0">
                <a:solidFill>
                  <a:schemeClr val="bg1"/>
                </a:solidFill>
              </a:rPr>
              <a:t>User</a:t>
            </a:r>
          </a:p>
        </p:txBody>
      </p:sp>
      <p:sp>
        <p:nvSpPr>
          <p:cNvPr id="5" name="TextBox 4">
            <a:extLst>
              <a:ext uri="{FF2B5EF4-FFF2-40B4-BE49-F238E27FC236}">
                <a16:creationId xmlns:a16="http://schemas.microsoft.com/office/drawing/2014/main" id="{A0F9A940-AEF4-8DB6-0970-F466EC2EC2DB}"/>
              </a:ext>
            </a:extLst>
          </p:cNvPr>
          <p:cNvSpPr txBox="1"/>
          <p:nvPr/>
        </p:nvSpPr>
        <p:spPr>
          <a:xfrm>
            <a:off x="1523003" y="1976394"/>
            <a:ext cx="1537467"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Picture</a:t>
            </a:r>
          </a:p>
        </p:txBody>
      </p:sp>
      <p:sp>
        <p:nvSpPr>
          <p:cNvPr id="10" name="TextBox 9">
            <a:extLst>
              <a:ext uri="{FF2B5EF4-FFF2-40B4-BE49-F238E27FC236}">
                <a16:creationId xmlns:a16="http://schemas.microsoft.com/office/drawing/2014/main" id="{E522330C-D542-5414-690B-72262CDD446B}"/>
              </a:ext>
            </a:extLst>
          </p:cNvPr>
          <p:cNvSpPr txBox="1"/>
          <p:nvPr/>
        </p:nvSpPr>
        <p:spPr>
          <a:xfrm>
            <a:off x="1523003" y="2396776"/>
            <a:ext cx="1537467" cy="369332"/>
          </a:xfrm>
          <a:prstGeom prst="rect">
            <a:avLst/>
          </a:prstGeom>
          <a:solidFill>
            <a:schemeClr val="accent6">
              <a:lumMod val="50000"/>
            </a:schemeClr>
          </a:solidFill>
          <a:ln>
            <a:noFill/>
          </a:ln>
        </p:spPr>
        <p:txBody>
          <a:bodyPr wrap="square" rtlCol="0">
            <a:spAutoFit/>
          </a:bodyPr>
          <a:lstStyle/>
          <a:p>
            <a:r>
              <a:rPr lang="en-US" sz="1800" dirty="0"/>
              <a:t>Title &amp; Text</a:t>
            </a:r>
          </a:p>
        </p:txBody>
      </p:sp>
      <p:sp>
        <p:nvSpPr>
          <p:cNvPr id="11" name="TextBox 10">
            <a:extLst>
              <a:ext uri="{FF2B5EF4-FFF2-40B4-BE49-F238E27FC236}">
                <a16:creationId xmlns:a16="http://schemas.microsoft.com/office/drawing/2014/main" id="{BCF68BB3-DFD4-E21D-3DA2-0EBAD68AA98B}"/>
              </a:ext>
            </a:extLst>
          </p:cNvPr>
          <p:cNvSpPr txBox="1"/>
          <p:nvPr/>
        </p:nvSpPr>
        <p:spPr>
          <a:xfrm>
            <a:off x="1523002" y="2811329"/>
            <a:ext cx="1537467" cy="369332"/>
          </a:xfrm>
          <a:prstGeom prst="rect">
            <a:avLst/>
          </a:prstGeom>
          <a:solidFill>
            <a:schemeClr val="accent6"/>
          </a:solidFill>
        </p:spPr>
        <p:txBody>
          <a:bodyPr wrap="square" rtlCol="0">
            <a:spAutoFit/>
          </a:bodyPr>
          <a:lstStyle/>
          <a:p>
            <a:r>
              <a:rPr lang="en-US" sz="1800" dirty="0"/>
              <a:t>Location</a:t>
            </a:r>
          </a:p>
        </p:txBody>
      </p:sp>
      <p:sp>
        <p:nvSpPr>
          <p:cNvPr id="12" name="TextBox 11">
            <a:extLst>
              <a:ext uri="{FF2B5EF4-FFF2-40B4-BE49-F238E27FC236}">
                <a16:creationId xmlns:a16="http://schemas.microsoft.com/office/drawing/2014/main" id="{9B9825B9-81F4-48FB-F837-1BDBD20553AA}"/>
              </a:ext>
            </a:extLst>
          </p:cNvPr>
          <p:cNvSpPr txBox="1"/>
          <p:nvPr/>
        </p:nvSpPr>
        <p:spPr>
          <a:xfrm>
            <a:off x="1523002" y="3354904"/>
            <a:ext cx="1537467" cy="369332"/>
          </a:xfrm>
          <a:prstGeom prst="rect">
            <a:avLst/>
          </a:prstGeom>
          <a:solidFill>
            <a:schemeClr val="accent2"/>
          </a:solidFill>
        </p:spPr>
        <p:txBody>
          <a:bodyPr wrap="square" rtlCol="0">
            <a:spAutoFit/>
          </a:bodyPr>
          <a:lstStyle/>
          <a:p>
            <a:r>
              <a:rPr lang="en-US" sz="1800" dirty="0"/>
              <a:t>Likes</a:t>
            </a:r>
          </a:p>
        </p:txBody>
      </p:sp>
      <p:sp>
        <p:nvSpPr>
          <p:cNvPr id="13" name="TextBox 12">
            <a:extLst>
              <a:ext uri="{FF2B5EF4-FFF2-40B4-BE49-F238E27FC236}">
                <a16:creationId xmlns:a16="http://schemas.microsoft.com/office/drawing/2014/main" id="{C6440A5B-EF86-EF35-EA18-45900D9DEC56}"/>
              </a:ext>
            </a:extLst>
          </p:cNvPr>
          <p:cNvSpPr txBox="1"/>
          <p:nvPr/>
        </p:nvSpPr>
        <p:spPr>
          <a:xfrm>
            <a:off x="1523002" y="3778604"/>
            <a:ext cx="1537467" cy="369332"/>
          </a:xfrm>
          <a:prstGeom prst="rect">
            <a:avLst/>
          </a:prstGeom>
          <a:solidFill>
            <a:schemeClr val="accent2"/>
          </a:solidFill>
        </p:spPr>
        <p:txBody>
          <a:bodyPr wrap="square" rtlCol="0">
            <a:spAutoFit/>
          </a:bodyPr>
          <a:lstStyle/>
          <a:p>
            <a:r>
              <a:rPr lang="en-US" sz="1800" dirty="0"/>
              <a:t>Shares</a:t>
            </a:r>
          </a:p>
        </p:txBody>
      </p:sp>
      <p:sp>
        <p:nvSpPr>
          <p:cNvPr id="14" name="TextBox 13">
            <a:extLst>
              <a:ext uri="{FF2B5EF4-FFF2-40B4-BE49-F238E27FC236}">
                <a16:creationId xmlns:a16="http://schemas.microsoft.com/office/drawing/2014/main" id="{4F458F4A-DA66-F1E3-4EC2-BBBE8CE6EA75}"/>
              </a:ext>
            </a:extLst>
          </p:cNvPr>
          <p:cNvSpPr txBox="1"/>
          <p:nvPr/>
        </p:nvSpPr>
        <p:spPr>
          <a:xfrm>
            <a:off x="1523005" y="4209480"/>
            <a:ext cx="1537467" cy="369332"/>
          </a:xfrm>
          <a:prstGeom prst="rect">
            <a:avLst/>
          </a:prstGeom>
          <a:solidFill>
            <a:schemeClr val="accent2">
              <a:lumMod val="75000"/>
            </a:schemeClr>
          </a:solidFill>
        </p:spPr>
        <p:txBody>
          <a:bodyPr wrap="square" rtlCol="0">
            <a:spAutoFit/>
          </a:bodyPr>
          <a:lstStyle/>
          <a:p>
            <a:r>
              <a:rPr lang="en-US" sz="1800" dirty="0"/>
              <a:t>Comments</a:t>
            </a:r>
          </a:p>
        </p:txBody>
      </p:sp>
      <p:sp>
        <p:nvSpPr>
          <p:cNvPr id="15" name="TextBox 14">
            <a:extLst>
              <a:ext uri="{FF2B5EF4-FFF2-40B4-BE49-F238E27FC236}">
                <a16:creationId xmlns:a16="http://schemas.microsoft.com/office/drawing/2014/main" id="{A4C384BA-7906-AC96-241B-B5402CBC0517}"/>
              </a:ext>
            </a:extLst>
          </p:cNvPr>
          <p:cNvSpPr txBox="1"/>
          <p:nvPr/>
        </p:nvSpPr>
        <p:spPr>
          <a:xfrm>
            <a:off x="1523001" y="4729484"/>
            <a:ext cx="1537467" cy="369332"/>
          </a:xfrm>
          <a:prstGeom prst="rect">
            <a:avLst/>
          </a:prstGeom>
          <a:solidFill>
            <a:schemeClr val="bg1"/>
          </a:solidFill>
        </p:spPr>
        <p:txBody>
          <a:bodyPr wrap="square" rtlCol="0">
            <a:spAutoFit/>
          </a:bodyPr>
          <a:lstStyle/>
          <a:p>
            <a:r>
              <a:rPr lang="en-US" sz="1800" dirty="0"/>
              <a:t>Friends</a:t>
            </a:r>
          </a:p>
        </p:txBody>
      </p:sp>
      <p:sp>
        <p:nvSpPr>
          <p:cNvPr id="16" name="TextBox 15">
            <a:extLst>
              <a:ext uri="{FF2B5EF4-FFF2-40B4-BE49-F238E27FC236}">
                <a16:creationId xmlns:a16="http://schemas.microsoft.com/office/drawing/2014/main" id="{D75015FE-8947-C228-D791-1732C4483355}"/>
              </a:ext>
            </a:extLst>
          </p:cNvPr>
          <p:cNvSpPr txBox="1"/>
          <p:nvPr/>
        </p:nvSpPr>
        <p:spPr>
          <a:xfrm>
            <a:off x="1523001" y="5168594"/>
            <a:ext cx="1537467" cy="369332"/>
          </a:xfrm>
          <a:prstGeom prst="rect">
            <a:avLst/>
          </a:prstGeom>
          <a:solidFill>
            <a:schemeClr val="bg1"/>
          </a:solidFill>
        </p:spPr>
        <p:txBody>
          <a:bodyPr wrap="square" rtlCol="0">
            <a:spAutoFit/>
          </a:bodyPr>
          <a:lstStyle/>
          <a:p>
            <a:r>
              <a:rPr lang="en-US" sz="1800" dirty="0"/>
              <a:t>Follows</a:t>
            </a:r>
          </a:p>
        </p:txBody>
      </p:sp>
      <p:sp>
        <p:nvSpPr>
          <p:cNvPr id="17" name="TextBox 16">
            <a:extLst>
              <a:ext uri="{FF2B5EF4-FFF2-40B4-BE49-F238E27FC236}">
                <a16:creationId xmlns:a16="http://schemas.microsoft.com/office/drawing/2014/main" id="{A0F30157-1C07-0DF6-A5B7-C90312343C30}"/>
              </a:ext>
            </a:extLst>
          </p:cNvPr>
          <p:cNvSpPr txBox="1"/>
          <p:nvPr/>
        </p:nvSpPr>
        <p:spPr>
          <a:xfrm>
            <a:off x="1523001" y="5605850"/>
            <a:ext cx="1537467" cy="369332"/>
          </a:xfrm>
          <a:prstGeom prst="rect">
            <a:avLst/>
          </a:prstGeom>
          <a:solidFill>
            <a:schemeClr val="bg1"/>
          </a:solidFill>
        </p:spPr>
        <p:txBody>
          <a:bodyPr wrap="square" rtlCol="0">
            <a:spAutoFit/>
          </a:bodyPr>
          <a:lstStyle/>
          <a:p>
            <a:r>
              <a:rPr lang="en-US" sz="1800" dirty="0"/>
              <a:t>Information</a:t>
            </a:r>
          </a:p>
        </p:txBody>
      </p:sp>
      <p:sp>
        <p:nvSpPr>
          <p:cNvPr id="18" name="Right Arrow 17">
            <a:extLst>
              <a:ext uri="{FF2B5EF4-FFF2-40B4-BE49-F238E27FC236}">
                <a16:creationId xmlns:a16="http://schemas.microsoft.com/office/drawing/2014/main" id="{4F1CD57C-2FF2-5D9E-F2F6-D80C70FA3068}"/>
              </a:ext>
            </a:extLst>
          </p:cNvPr>
          <p:cNvSpPr/>
          <p:nvPr/>
        </p:nvSpPr>
        <p:spPr>
          <a:xfrm>
            <a:off x="3095796" y="19651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575A5CD-FC81-8F1C-B06B-7821DE95A00A}"/>
              </a:ext>
            </a:extLst>
          </p:cNvPr>
          <p:cNvSpPr/>
          <p:nvPr/>
        </p:nvSpPr>
        <p:spPr>
          <a:xfrm>
            <a:off x="3095796" y="238549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C2715303-3BC5-E1D6-069F-8C0BC2C5588D}"/>
              </a:ext>
            </a:extLst>
          </p:cNvPr>
          <p:cNvSpPr/>
          <p:nvPr/>
        </p:nvSpPr>
        <p:spPr>
          <a:xfrm>
            <a:off x="3387025" y="37586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E59A6089-104B-12FE-1EC8-BE2F1BF416E4}"/>
              </a:ext>
            </a:extLst>
          </p:cNvPr>
          <p:cNvSpPr/>
          <p:nvPr/>
        </p:nvSpPr>
        <p:spPr>
          <a:xfrm>
            <a:off x="3548135" y="4942424"/>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B595E670-EA1B-524F-19E3-06A60CFF4D10}"/>
              </a:ext>
            </a:extLst>
          </p:cNvPr>
          <p:cNvSpPr/>
          <p:nvPr/>
        </p:nvSpPr>
        <p:spPr>
          <a:xfrm>
            <a:off x="3095794" y="3354904"/>
            <a:ext cx="235133" cy="122390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E02CA684-3BCD-A1D6-578D-EDDAB8C2D8F3}"/>
              </a:ext>
            </a:extLst>
          </p:cNvPr>
          <p:cNvSpPr/>
          <p:nvPr/>
        </p:nvSpPr>
        <p:spPr>
          <a:xfrm>
            <a:off x="3259067" y="3354904"/>
            <a:ext cx="214361" cy="2183023"/>
          </a:xfrm>
          <a:prstGeom prst="rightBrace">
            <a:avLst>
              <a:gd name="adj1" fmla="val 0"/>
              <a:gd name="adj2" fmla="val 8191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ight Arrow 24">
            <a:extLst>
              <a:ext uri="{FF2B5EF4-FFF2-40B4-BE49-F238E27FC236}">
                <a16:creationId xmlns:a16="http://schemas.microsoft.com/office/drawing/2014/main" id="{268B3BB1-EB3F-AC96-43A3-4D62C528D6A5}"/>
              </a:ext>
            </a:extLst>
          </p:cNvPr>
          <p:cNvSpPr/>
          <p:nvPr/>
        </p:nvSpPr>
        <p:spPr>
          <a:xfrm>
            <a:off x="3095794" y="4198203"/>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C3906C-648A-3087-F3A0-ACA70665075D}"/>
              </a:ext>
            </a:extLst>
          </p:cNvPr>
          <p:cNvSpPr/>
          <p:nvPr/>
        </p:nvSpPr>
        <p:spPr>
          <a:xfrm>
            <a:off x="3387025" y="5594573"/>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E5B581F4-BFE4-C0F1-9793-6ABD4FCE7145}"/>
              </a:ext>
            </a:extLst>
          </p:cNvPr>
          <p:cNvSpPr/>
          <p:nvPr/>
        </p:nvSpPr>
        <p:spPr>
          <a:xfrm>
            <a:off x="3095794" y="2800052"/>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F8969A9-38C6-3DFB-B3EE-590197464858}"/>
              </a:ext>
            </a:extLst>
          </p:cNvPr>
          <p:cNvSpPr txBox="1"/>
          <p:nvPr/>
        </p:nvSpPr>
        <p:spPr>
          <a:xfrm>
            <a:off x="49774" y="1561905"/>
            <a:ext cx="3010693"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Data</a:t>
            </a:r>
          </a:p>
        </p:txBody>
      </p:sp>
      <p:sp>
        <p:nvSpPr>
          <p:cNvPr id="30" name="TextBox 29">
            <a:extLst>
              <a:ext uri="{FF2B5EF4-FFF2-40B4-BE49-F238E27FC236}">
                <a16:creationId xmlns:a16="http://schemas.microsoft.com/office/drawing/2014/main" id="{7ADEAAFA-F7A5-E183-0A8D-E71EAFB8B5DE}"/>
              </a:ext>
            </a:extLst>
          </p:cNvPr>
          <p:cNvSpPr txBox="1"/>
          <p:nvPr/>
        </p:nvSpPr>
        <p:spPr>
          <a:xfrm>
            <a:off x="3857074" y="1976394"/>
            <a:ext cx="1537467"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Normalize..</a:t>
            </a:r>
          </a:p>
        </p:txBody>
      </p:sp>
      <p:sp>
        <p:nvSpPr>
          <p:cNvPr id="31" name="TextBox 30">
            <a:extLst>
              <a:ext uri="{FF2B5EF4-FFF2-40B4-BE49-F238E27FC236}">
                <a16:creationId xmlns:a16="http://schemas.microsoft.com/office/drawing/2014/main" id="{E4448348-B1A3-7773-3D54-7E3D55726885}"/>
              </a:ext>
            </a:extLst>
          </p:cNvPr>
          <p:cNvSpPr txBox="1"/>
          <p:nvPr/>
        </p:nvSpPr>
        <p:spPr>
          <a:xfrm>
            <a:off x="3857074" y="2396776"/>
            <a:ext cx="1537467" cy="369332"/>
          </a:xfrm>
          <a:prstGeom prst="rect">
            <a:avLst/>
          </a:prstGeom>
          <a:solidFill>
            <a:schemeClr val="accent6">
              <a:lumMod val="50000"/>
            </a:schemeClr>
          </a:solidFill>
          <a:ln>
            <a:noFill/>
          </a:ln>
        </p:spPr>
        <p:txBody>
          <a:bodyPr wrap="square" rtlCol="0">
            <a:spAutoFit/>
          </a:bodyPr>
          <a:lstStyle/>
          <a:p>
            <a:r>
              <a:rPr lang="en-US" sz="1800" dirty="0"/>
              <a:t>Stop words..</a:t>
            </a:r>
          </a:p>
        </p:txBody>
      </p:sp>
      <p:sp>
        <p:nvSpPr>
          <p:cNvPr id="33" name="TextBox 32">
            <a:extLst>
              <a:ext uri="{FF2B5EF4-FFF2-40B4-BE49-F238E27FC236}">
                <a16:creationId xmlns:a16="http://schemas.microsoft.com/office/drawing/2014/main" id="{23DE0F5A-D57B-3377-1D10-64E76DDECBA1}"/>
              </a:ext>
            </a:extLst>
          </p:cNvPr>
          <p:cNvSpPr txBox="1"/>
          <p:nvPr/>
        </p:nvSpPr>
        <p:spPr>
          <a:xfrm>
            <a:off x="3330926" y="1561905"/>
            <a:ext cx="2063614"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Preprocessing</a:t>
            </a:r>
          </a:p>
        </p:txBody>
      </p:sp>
      <p:sp>
        <p:nvSpPr>
          <p:cNvPr id="34" name="TextBox 33">
            <a:extLst>
              <a:ext uri="{FF2B5EF4-FFF2-40B4-BE49-F238E27FC236}">
                <a16:creationId xmlns:a16="http://schemas.microsoft.com/office/drawing/2014/main" id="{44DD2784-4549-74B8-C400-6BA77C9FE20B}"/>
              </a:ext>
            </a:extLst>
          </p:cNvPr>
          <p:cNvSpPr txBox="1"/>
          <p:nvPr/>
        </p:nvSpPr>
        <p:spPr>
          <a:xfrm>
            <a:off x="3857074" y="3765010"/>
            <a:ext cx="1537467" cy="369332"/>
          </a:xfrm>
          <a:prstGeom prst="rect">
            <a:avLst/>
          </a:prstGeom>
          <a:solidFill>
            <a:schemeClr val="accent2"/>
          </a:solidFill>
        </p:spPr>
        <p:txBody>
          <a:bodyPr wrap="square" rtlCol="0">
            <a:spAutoFit/>
          </a:bodyPr>
          <a:lstStyle/>
          <a:p>
            <a:r>
              <a:rPr lang="en-US" sz="1800" dirty="0"/>
              <a:t>Build Matrix</a:t>
            </a:r>
          </a:p>
        </p:txBody>
      </p:sp>
      <p:sp>
        <p:nvSpPr>
          <p:cNvPr id="35" name="TextBox 34">
            <a:extLst>
              <a:ext uri="{FF2B5EF4-FFF2-40B4-BE49-F238E27FC236}">
                <a16:creationId xmlns:a16="http://schemas.microsoft.com/office/drawing/2014/main" id="{3868AA7C-112A-2630-C5F3-289C16C52FD6}"/>
              </a:ext>
            </a:extLst>
          </p:cNvPr>
          <p:cNvSpPr txBox="1"/>
          <p:nvPr/>
        </p:nvSpPr>
        <p:spPr>
          <a:xfrm>
            <a:off x="3857074" y="4204779"/>
            <a:ext cx="1537467" cy="369332"/>
          </a:xfrm>
          <a:prstGeom prst="rect">
            <a:avLst/>
          </a:prstGeom>
          <a:solidFill>
            <a:schemeClr val="accent6">
              <a:lumMod val="50000"/>
            </a:schemeClr>
          </a:solidFill>
        </p:spPr>
        <p:txBody>
          <a:bodyPr wrap="square" rtlCol="0">
            <a:spAutoFit/>
          </a:bodyPr>
          <a:lstStyle/>
          <a:p>
            <a:r>
              <a:rPr lang="en-US" sz="1800" dirty="0"/>
              <a:t>Stop words..</a:t>
            </a:r>
          </a:p>
        </p:txBody>
      </p:sp>
      <p:sp>
        <p:nvSpPr>
          <p:cNvPr id="36" name="TextBox 35">
            <a:extLst>
              <a:ext uri="{FF2B5EF4-FFF2-40B4-BE49-F238E27FC236}">
                <a16:creationId xmlns:a16="http://schemas.microsoft.com/office/drawing/2014/main" id="{8DB5D68A-3B2E-6EEA-3E97-38B434DB2E32}"/>
              </a:ext>
            </a:extLst>
          </p:cNvPr>
          <p:cNvSpPr txBox="1"/>
          <p:nvPr/>
        </p:nvSpPr>
        <p:spPr>
          <a:xfrm>
            <a:off x="3857974" y="4645386"/>
            <a:ext cx="1537467" cy="923330"/>
          </a:xfrm>
          <a:prstGeom prst="rect">
            <a:avLst/>
          </a:prstGeom>
          <a:solidFill>
            <a:schemeClr val="accent2">
              <a:lumMod val="60000"/>
              <a:lumOff val="40000"/>
            </a:schemeClr>
          </a:solidFill>
        </p:spPr>
        <p:txBody>
          <a:bodyPr wrap="square" rtlCol="0">
            <a:spAutoFit/>
          </a:bodyPr>
          <a:lstStyle/>
          <a:p>
            <a:r>
              <a:rPr lang="en-US" sz="1800" dirty="0"/>
              <a:t>Build user-user &amp; user-post graph</a:t>
            </a:r>
          </a:p>
        </p:txBody>
      </p:sp>
      <p:sp>
        <p:nvSpPr>
          <p:cNvPr id="37" name="TextBox 36">
            <a:extLst>
              <a:ext uri="{FF2B5EF4-FFF2-40B4-BE49-F238E27FC236}">
                <a16:creationId xmlns:a16="http://schemas.microsoft.com/office/drawing/2014/main" id="{2C9569D2-D972-97AC-CF55-1DB5BB1EEC6A}"/>
              </a:ext>
            </a:extLst>
          </p:cNvPr>
          <p:cNvSpPr txBox="1"/>
          <p:nvPr/>
        </p:nvSpPr>
        <p:spPr>
          <a:xfrm>
            <a:off x="3857073" y="5600215"/>
            <a:ext cx="1537467" cy="369332"/>
          </a:xfrm>
          <a:prstGeom prst="rect">
            <a:avLst/>
          </a:prstGeom>
          <a:solidFill>
            <a:schemeClr val="bg1"/>
          </a:solidFill>
        </p:spPr>
        <p:txBody>
          <a:bodyPr wrap="square" rtlCol="0">
            <a:spAutoFit/>
          </a:bodyPr>
          <a:lstStyle/>
          <a:p>
            <a:r>
              <a:rPr lang="en-US" sz="1800" dirty="0"/>
              <a:t>One-hot </a:t>
            </a:r>
            <a:r>
              <a:rPr lang="en-US" sz="1800" dirty="0" err="1"/>
              <a:t>tok</a:t>
            </a:r>
            <a:endParaRPr lang="en-US" sz="1800" dirty="0"/>
          </a:p>
        </p:txBody>
      </p:sp>
      <p:sp>
        <p:nvSpPr>
          <p:cNvPr id="38" name="Right Arrow 37">
            <a:extLst>
              <a:ext uri="{FF2B5EF4-FFF2-40B4-BE49-F238E27FC236}">
                <a16:creationId xmlns:a16="http://schemas.microsoft.com/office/drawing/2014/main" id="{F6AF25A2-EA42-566B-FBD5-80BF28E97ACC}"/>
              </a:ext>
            </a:extLst>
          </p:cNvPr>
          <p:cNvSpPr/>
          <p:nvPr/>
        </p:nvSpPr>
        <p:spPr>
          <a:xfrm>
            <a:off x="5421081" y="19651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651DC88F-A972-AD09-9563-BD362E343EEE}"/>
              </a:ext>
            </a:extLst>
          </p:cNvPr>
          <p:cNvSpPr/>
          <p:nvPr/>
        </p:nvSpPr>
        <p:spPr>
          <a:xfrm>
            <a:off x="5421081" y="238549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E4BD9597-2312-59EA-8551-E3DF1D20BF9F}"/>
              </a:ext>
            </a:extLst>
          </p:cNvPr>
          <p:cNvSpPr/>
          <p:nvPr/>
        </p:nvSpPr>
        <p:spPr>
          <a:xfrm>
            <a:off x="5421079" y="2800052"/>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19767024-18C2-F870-DD3E-8EFE79F7B4FC}"/>
              </a:ext>
            </a:extLst>
          </p:cNvPr>
          <p:cNvSpPr/>
          <p:nvPr/>
        </p:nvSpPr>
        <p:spPr>
          <a:xfrm>
            <a:off x="5421079" y="375425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FEA61F2-0C4B-AE90-E6D9-1BDE7C7F1E1C}"/>
              </a:ext>
            </a:extLst>
          </p:cNvPr>
          <p:cNvSpPr/>
          <p:nvPr/>
        </p:nvSpPr>
        <p:spPr>
          <a:xfrm>
            <a:off x="5421079" y="4937371"/>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06DDF09F-1132-F40F-BA6D-EFC3D7558661}"/>
              </a:ext>
            </a:extLst>
          </p:cNvPr>
          <p:cNvSpPr/>
          <p:nvPr/>
        </p:nvSpPr>
        <p:spPr>
          <a:xfrm>
            <a:off x="5422549" y="4195025"/>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91E6F0B0-237F-7239-59DD-96975389456A}"/>
              </a:ext>
            </a:extLst>
          </p:cNvPr>
          <p:cNvSpPr/>
          <p:nvPr/>
        </p:nvSpPr>
        <p:spPr>
          <a:xfrm>
            <a:off x="5421079" y="5592281"/>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95DEBC4-863A-41DE-476B-EF179FD5F471}"/>
              </a:ext>
            </a:extLst>
          </p:cNvPr>
          <p:cNvSpPr txBox="1"/>
          <p:nvPr/>
        </p:nvSpPr>
        <p:spPr>
          <a:xfrm>
            <a:off x="5682753" y="1974921"/>
            <a:ext cx="2063613"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CNNs/</a:t>
            </a:r>
            <a:r>
              <a:rPr lang="en-US" sz="1800" dirty="0" err="1">
                <a:latin typeface="Century Gothic" panose="020B0502020202020204" pitchFamily="34" charset="0"/>
              </a:rPr>
              <a:t>ResNet</a:t>
            </a:r>
            <a:endParaRPr lang="en-US" sz="1800" dirty="0">
              <a:latin typeface="Century Gothic" panose="020B0502020202020204" pitchFamily="34" charset="0"/>
            </a:endParaRPr>
          </a:p>
        </p:txBody>
      </p:sp>
      <p:sp>
        <p:nvSpPr>
          <p:cNvPr id="46" name="TextBox 45">
            <a:extLst>
              <a:ext uri="{FF2B5EF4-FFF2-40B4-BE49-F238E27FC236}">
                <a16:creationId xmlns:a16="http://schemas.microsoft.com/office/drawing/2014/main" id="{C8D79630-B200-83F3-A9BF-FE4FA617AD72}"/>
              </a:ext>
            </a:extLst>
          </p:cNvPr>
          <p:cNvSpPr txBox="1"/>
          <p:nvPr/>
        </p:nvSpPr>
        <p:spPr>
          <a:xfrm>
            <a:off x="5682753" y="2394854"/>
            <a:ext cx="2063613" cy="369332"/>
          </a:xfrm>
          <a:prstGeom prst="rect">
            <a:avLst/>
          </a:prstGeom>
          <a:solidFill>
            <a:schemeClr val="accent6">
              <a:lumMod val="50000"/>
            </a:schemeClr>
          </a:solidFill>
          <a:ln>
            <a:noFill/>
          </a:ln>
        </p:spPr>
        <p:txBody>
          <a:bodyPr wrap="square" rtlCol="0">
            <a:spAutoFit/>
          </a:bodyPr>
          <a:lstStyle/>
          <a:p>
            <a:r>
              <a:rPr lang="en-US" sz="1800" dirty="0" err="1"/>
              <a:t>Fastformer</a:t>
            </a:r>
            <a:r>
              <a:rPr lang="en-US" sz="1800" dirty="0"/>
              <a:t>/GPTs</a:t>
            </a:r>
          </a:p>
        </p:txBody>
      </p:sp>
      <p:sp>
        <p:nvSpPr>
          <p:cNvPr id="47" name="TextBox 46">
            <a:extLst>
              <a:ext uri="{FF2B5EF4-FFF2-40B4-BE49-F238E27FC236}">
                <a16:creationId xmlns:a16="http://schemas.microsoft.com/office/drawing/2014/main" id="{9D4045E5-1FBD-82DD-7393-F623D1D2AD1D}"/>
              </a:ext>
            </a:extLst>
          </p:cNvPr>
          <p:cNvSpPr txBox="1"/>
          <p:nvPr/>
        </p:nvSpPr>
        <p:spPr>
          <a:xfrm>
            <a:off x="5682753" y="1561905"/>
            <a:ext cx="2063614"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Algorithm</a:t>
            </a:r>
          </a:p>
        </p:txBody>
      </p:sp>
      <p:sp>
        <p:nvSpPr>
          <p:cNvPr id="48" name="TextBox 47">
            <a:extLst>
              <a:ext uri="{FF2B5EF4-FFF2-40B4-BE49-F238E27FC236}">
                <a16:creationId xmlns:a16="http://schemas.microsoft.com/office/drawing/2014/main" id="{90750293-4D2B-D502-B9CD-A6AD610AAA04}"/>
              </a:ext>
            </a:extLst>
          </p:cNvPr>
          <p:cNvSpPr txBox="1"/>
          <p:nvPr/>
        </p:nvSpPr>
        <p:spPr>
          <a:xfrm>
            <a:off x="5664998" y="3763088"/>
            <a:ext cx="2080468" cy="369332"/>
          </a:xfrm>
          <a:prstGeom prst="rect">
            <a:avLst/>
          </a:prstGeom>
          <a:solidFill>
            <a:schemeClr val="accent2"/>
          </a:solidFill>
        </p:spPr>
        <p:txBody>
          <a:bodyPr wrap="square" rtlCol="0">
            <a:spAutoFit/>
          </a:bodyPr>
          <a:lstStyle/>
          <a:p>
            <a:r>
              <a:rPr lang="en-US" sz="1800" dirty="0"/>
              <a:t>SVD/ALS</a:t>
            </a:r>
          </a:p>
        </p:txBody>
      </p:sp>
      <p:sp>
        <p:nvSpPr>
          <p:cNvPr id="49" name="TextBox 48">
            <a:extLst>
              <a:ext uri="{FF2B5EF4-FFF2-40B4-BE49-F238E27FC236}">
                <a16:creationId xmlns:a16="http://schemas.microsoft.com/office/drawing/2014/main" id="{B6636C9C-D127-D58B-6ACE-BA9F29CF43BA}"/>
              </a:ext>
            </a:extLst>
          </p:cNvPr>
          <p:cNvSpPr txBox="1"/>
          <p:nvPr/>
        </p:nvSpPr>
        <p:spPr>
          <a:xfrm>
            <a:off x="5664998" y="4202857"/>
            <a:ext cx="2080468" cy="369332"/>
          </a:xfrm>
          <a:prstGeom prst="rect">
            <a:avLst/>
          </a:prstGeom>
          <a:solidFill>
            <a:schemeClr val="accent6">
              <a:lumMod val="50000"/>
            </a:schemeClr>
          </a:solidFill>
        </p:spPr>
        <p:txBody>
          <a:bodyPr wrap="square" rtlCol="0">
            <a:spAutoFit/>
          </a:bodyPr>
          <a:lstStyle/>
          <a:p>
            <a:r>
              <a:rPr lang="en-US" sz="1800" dirty="0"/>
              <a:t>BERT/GPTs</a:t>
            </a:r>
          </a:p>
        </p:txBody>
      </p:sp>
      <p:sp>
        <p:nvSpPr>
          <p:cNvPr id="50" name="TextBox 49">
            <a:extLst>
              <a:ext uri="{FF2B5EF4-FFF2-40B4-BE49-F238E27FC236}">
                <a16:creationId xmlns:a16="http://schemas.microsoft.com/office/drawing/2014/main" id="{5E40D485-BFF6-A552-010C-5964581825B5}"/>
              </a:ext>
            </a:extLst>
          </p:cNvPr>
          <p:cNvSpPr txBox="1"/>
          <p:nvPr/>
        </p:nvSpPr>
        <p:spPr>
          <a:xfrm>
            <a:off x="5674325" y="4939630"/>
            <a:ext cx="2071141" cy="369332"/>
          </a:xfrm>
          <a:prstGeom prst="rect">
            <a:avLst/>
          </a:prstGeom>
          <a:solidFill>
            <a:schemeClr val="accent2">
              <a:lumMod val="60000"/>
              <a:lumOff val="40000"/>
            </a:schemeClr>
          </a:solidFill>
        </p:spPr>
        <p:txBody>
          <a:bodyPr wrap="square" rtlCol="0">
            <a:spAutoFit/>
          </a:bodyPr>
          <a:lstStyle/>
          <a:p>
            <a:r>
              <a:rPr lang="en-US" sz="1800" dirty="0"/>
              <a:t>Node2Vec/LINE</a:t>
            </a:r>
          </a:p>
        </p:txBody>
      </p:sp>
      <p:sp>
        <p:nvSpPr>
          <p:cNvPr id="52" name="Right Arrow 51">
            <a:extLst>
              <a:ext uri="{FF2B5EF4-FFF2-40B4-BE49-F238E27FC236}">
                <a16:creationId xmlns:a16="http://schemas.microsoft.com/office/drawing/2014/main" id="{FE92365C-8CEA-5D0E-1B81-8DC2C987FD5C}"/>
              </a:ext>
            </a:extLst>
          </p:cNvPr>
          <p:cNvSpPr/>
          <p:nvPr/>
        </p:nvSpPr>
        <p:spPr>
          <a:xfrm>
            <a:off x="7772910" y="1948563"/>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FE581FCC-C3EF-9552-4F91-4BC2A7163E3F}"/>
              </a:ext>
            </a:extLst>
          </p:cNvPr>
          <p:cNvSpPr/>
          <p:nvPr/>
        </p:nvSpPr>
        <p:spPr>
          <a:xfrm>
            <a:off x="7772910" y="2368944"/>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Right Arrow 53">
            <a:extLst>
              <a:ext uri="{FF2B5EF4-FFF2-40B4-BE49-F238E27FC236}">
                <a16:creationId xmlns:a16="http://schemas.microsoft.com/office/drawing/2014/main" id="{2BE2C1F5-AD2A-937D-70F5-A62D997B580A}"/>
              </a:ext>
            </a:extLst>
          </p:cNvPr>
          <p:cNvSpPr/>
          <p:nvPr/>
        </p:nvSpPr>
        <p:spPr>
          <a:xfrm>
            <a:off x="7772908" y="2783498"/>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7555DFBB-84EA-DBB5-A99E-6692E4D90BDA}"/>
              </a:ext>
            </a:extLst>
          </p:cNvPr>
          <p:cNvSpPr/>
          <p:nvPr/>
        </p:nvSpPr>
        <p:spPr>
          <a:xfrm>
            <a:off x="7772908" y="3737704"/>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D3A9E520-209E-3F43-F6C4-11C7B7E93DCB}"/>
              </a:ext>
            </a:extLst>
          </p:cNvPr>
          <p:cNvSpPr/>
          <p:nvPr/>
        </p:nvSpPr>
        <p:spPr>
          <a:xfrm>
            <a:off x="7772908" y="492081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26497657-6CA3-8822-B61F-12F33D1BD9D3}"/>
              </a:ext>
            </a:extLst>
          </p:cNvPr>
          <p:cNvSpPr/>
          <p:nvPr/>
        </p:nvSpPr>
        <p:spPr>
          <a:xfrm>
            <a:off x="7774378" y="4178471"/>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655478D3-3FF8-D316-40A6-20CE2716E21B}"/>
              </a:ext>
            </a:extLst>
          </p:cNvPr>
          <p:cNvSpPr/>
          <p:nvPr/>
        </p:nvSpPr>
        <p:spPr>
          <a:xfrm>
            <a:off x="7772908" y="5575727"/>
            <a:ext cx="235132" cy="391885"/>
          </a:xfrm>
          <a:prstGeom prst="rightArrow">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C0AA7D5-1725-BC11-4C23-E284E5FF1AE0}"/>
              </a:ext>
            </a:extLst>
          </p:cNvPr>
          <p:cNvSpPr txBox="1"/>
          <p:nvPr/>
        </p:nvSpPr>
        <p:spPr>
          <a:xfrm>
            <a:off x="8034582" y="1958367"/>
            <a:ext cx="1928017"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latin typeface="Century Gothic" panose="020B0502020202020204" pitchFamily="34" charset="0"/>
              </a:rPr>
              <a:t>Embeddings</a:t>
            </a:r>
          </a:p>
        </p:txBody>
      </p:sp>
      <p:sp>
        <p:nvSpPr>
          <p:cNvPr id="60" name="TextBox 59">
            <a:extLst>
              <a:ext uri="{FF2B5EF4-FFF2-40B4-BE49-F238E27FC236}">
                <a16:creationId xmlns:a16="http://schemas.microsoft.com/office/drawing/2014/main" id="{745BCDDC-C3F1-1F16-A161-E4958ECCBED5}"/>
              </a:ext>
            </a:extLst>
          </p:cNvPr>
          <p:cNvSpPr txBox="1"/>
          <p:nvPr/>
        </p:nvSpPr>
        <p:spPr>
          <a:xfrm>
            <a:off x="8034582" y="2378300"/>
            <a:ext cx="1928017" cy="369332"/>
          </a:xfrm>
          <a:prstGeom prst="rect">
            <a:avLst/>
          </a:prstGeom>
          <a:solidFill>
            <a:schemeClr val="accent6">
              <a:lumMod val="50000"/>
            </a:schemeClr>
          </a:solidFill>
          <a:ln>
            <a:noFill/>
          </a:ln>
        </p:spPr>
        <p:txBody>
          <a:bodyPr wrap="square" rtlCol="0">
            <a:spAutoFit/>
          </a:bodyPr>
          <a:lstStyle/>
          <a:p>
            <a:r>
              <a:rPr lang="en-US" sz="1800" dirty="0"/>
              <a:t>E</a:t>
            </a:r>
            <a:r>
              <a:rPr lang="en-US" sz="1800" dirty="0">
                <a:latin typeface="Century Gothic" panose="020B0502020202020204" pitchFamily="34" charset="0"/>
              </a:rPr>
              <a:t>mbeddings</a:t>
            </a:r>
          </a:p>
        </p:txBody>
      </p:sp>
      <p:sp>
        <p:nvSpPr>
          <p:cNvPr id="61" name="TextBox 60">
            <a:extLst>
              <a:ext uri="{FF2B5EF4-FFF2-40B4-BE49-F238E27FC236}">
                <a16:creationId xmlns:a16="http://schemas.microsoft.com/office/drawing/2014/main" id="{33A5FE2D-CB6B-789E-5DF1-BA0FAC48C9D7}"/>
              </a:ext>
            </a:extLst>
          </p:cNvPr>
          <p:cNvSpPr txBox="1"/>
          <p:nvPr/>
        </p:nvSpPr>
        <p:spPr>
          <a:xfrm>
            <a:off x="8016826" y="3746534"/>
            <a:ext cx="1943765" cy="369332"/>
          </a:xfrm>
          <a:prstGeom prst="rect">
            <a:avLst/>
          </a:prstGeom>
          <a:solidFill>
            <a:schemeClr val="accent2"/>
          </a:solidFill>
        </p:spPr>
        <p:txBody>
          <a:bodyPr wrap="square" rtlCol="0">
            <a:spAutoFit/>
          </a:bodyPr>
          <a:lstStyle/>
          <a:p>
            <a:r>
              <a:rPr lang="en-US" sz="1800" dirty="0"/>
              <a:t>Latent factors</a:t>
            </a:r>
          </a:p>
        </p:txBody>
      </p:sp>
      <p:sp>
        <p:nvSpPr>
          <p:cNvPr id="62" name="TextBox 61">
            <a:extLst>
              <a:ext uri="{FF2B5EF4-FFF2-40B4-BE49-F238E27FC236}">
                <a16:creationId xmlns:a16="http://schemas.microsoft.com/office/drawing/2014/main" id="{BBE5F05A-FDD9-EDCA-AEEE-0682753BCAFF}"/>
              </a:ext>
            </a:extLst>
          </p:cNvPr>
          <p:cNvSpPr txBox="1"/>
          <p:nvPr/>
        </p:nvSpPr>
        <p:spPr>
          <a:xfrm>
            <a:off x="8016826" y="4186303"/>
            <a:ext cx="1943765" cy="369332"/>
          </a:xfrm>
          <a:prstGeom prst="rect">
            <a:avLst/>
          </a:prstGeom>
          <a:solidFill>
            <a:schemeClr val="accent6">
              <a:lumMod val="50000"/>
            </a:schemeClr>
          </a:solidFill>
        </p:spPr>
        <p:txBody>
          <a:bodyPr wrap="square" rtlCol="0">
            <a:spAutoFit/>
          </a:bodyPr>
          <a:lstStyle/>
          <a:p>
            <a:r>
              <a:rPr lang="en-US" sz="1800" dirty="0"/>
              <a:t>E</a:t>
            </a:r>
            <a:r>
              <a:rPr lang="en-US" sz="1800" dirty="0">
                <a:latin typeface="Century Gothic" panose="020B0502020202020204" pitchFamily="34" charset="0"/>
              </a:rPr>
              <a:t>mbeddings</a:t>
            </a:r>
          </a:p>
        </p:txBody>
      </p:sp>
      <p:sp>
        <p:nvSpPr>
          <p:cNvPr id="63" name="TextBox 62">
            <a:extLst>
              <a:ext uri="{FF2B5EF4-FFF2-40B4-BE49-F238E27FC236}">
                <a16:creationId xmlns:a16="http://schemas.microsoft.com/office/drawing/2014/main" id="{3FF6A897-137B-9FCE-4BA1-B6E0DCE38BA1}"/>
              </a:ext>
            </a:extLst>
          </p:cNvPr>
          <p:cNvSpPr txBox="1"/>
          <p:nvPr/>
        </p:nvSpPr>
        <p:spPr>
          <a:xfrm>
            <a:off x="8026153" y="4923076"/>
            <a:ext cx="1935051" cy="369332"/>
          </a:xfrm>
          <a:prstGeom prst="rect">
            <a:avLst/>
          </a:prstGeom>
          <a:solidFill>
            <a:schemeClr val="accent2">
              <a:lumMod val="60000"/>
              <a:lumOff val="40000"/>
            </a:schemeClr>
          </a:solidFill>
        </p:spPr>
        <p:txBody>
          <a:bodyPr wrap="square" rtlCol="0">
            <a:spAutoFit/>
          </a:bodyPr>
          <a:lstStyle/>
          <a:p>
            <a:r>
              <a:rPr lang="en-US" sz="1800" dirty="0"/>
              <a:t>E</a:t>
            </a:r>
            <a:r>
              <a:rPr lang="en-US" sz="1800" dirty="0">
                <a:latin typeface="Century Gothic" panose="020B0502020202020204" pitchFamily="34" charset="0"/>
              </a:rPr>
              <a:t>mbeddings</a:t>
            </a:r>
          </a:p>
        </p:txBody>
      </p:sp>
      <p:sp>
        <p:nvSpPr>
          <p:cNvPr id="64" name="TextBox 63">
            <a:extLst>
              <a:ext uri="{FF2B5EF4-FFF2-40B4-BE49-F238E27FC236}">
                <a16:creationId xmlns:a16="http://schemas.microsoft.com/office/drawing/2014/main" id="{AAD41AC8-BAD0-4F46-1316-0624E2248594}"/>
              </a:ext>
            </a:extLst>
          </p:cNvPr>
          <p:cNvSpPr txBox="1"/>
          <p:nvPr/>
        </p:nvSpPr>
        <p:spPr>
          <a:xfrm>
            <a:off x="8034582" y="2806051"/>
            <a:ext cx="1923186" cy="369332"/>
          </a:xfrm>
          <a:prstGeom prst="rect">
            <a:avLst/>
          </a:prstGeom>
          <a:solidFill>
            <a:schemeClr val="accent6"/>
          </a:solidFill>
        </p:spPr>
        <p:txBody>
          <a:bodyPr wrap="square" rtlCol="0">
            <a:spAutoFit/>
          </a:bodyPr>
          <a:lstStyle/>
          <a:p>
            <a:r>
              <a:rPr lang="en-US" sz="1800" dirty="0"/>
              <a:t>Location</a:t>
            </a:r>
          </a:p>
        </p:txBody>
      </p:sp>
      <p:sp>
        <p:nvSpPr>
          <p:cNvPr id="65" name="TextBox 64">
            <a:extLst>
              <a:ext uri="{FF2B5EF4-FFF2-40B4-BE49-F238E27FC236}">
                <a16:creationId xmlns:a16="http://schemas.microsoft.com/office/drawing/2014/main" id="{AE43B054-49E3-418F-2ABB-7D809E3697A5}"/>
              </a:ext>
            </a:extLst>
          </p:cNvPr>
          <p:cNvSpPr txBox="1"/>
          <p:nvPr/>
        </p:nvSpPr>
        <p:spPr>
          <a:xfrm>
            <a:off x="8034582" y="5585961"/>
            <a:ext cx="1923186" cy="369332"/>
          </a:xfrm>
          <a:prstGeom prst="rect">
            <a:avLst/>
          </a:prstGeom>
          <a:solidFill>
            <a:schemeClr val="bg1"/>
          </a:solidFill>
        </p:spPr>
        <p:txBody>
          <a:bodyPr wrap="square" rtlCol="0">
            <a:spAutoFit/>
          </a:bodyPr>
          <a:lstStyle/>
          <a:p>
            <a:r>
              <a:rPr lang="en-US" sz="1800" dirty="0"/>
              <a:t>Information</a:t>
            </a:r>
          </a:p>
        </p:txBody>
      </p:sp>
      <p:sp>
        <p:nvSpPr>
          <p:cNvPr id="66" name="TextBox 65">
            <a:extLst>
              <a:ext uri="{FF2B5EF4-FFF2-40B4-BE49-F238E27FC236}">
                <a16:creationId xmlns:a16="http://schemas.microsoft.com/office/drawing/2014/main" id="{661E42F6-DD0B-614F-C2E3-F158E57DD3AA}"/>
              </a:ext>
            </a:extLst>
          </p:cNvPr>
          <p:cNvSpPr txBox="1"/>
          <p:nvPr/>
        </p:nvSpPr>
        <p:spPr>
          <a:xfrm>
            <a:off x="8026153" y="1559826"/>
            <a:ext cx="1936447" cy="369332"/>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a:solidFill>
                  <a:schemeClr val="bg1"/>
                </a:solidFill>
                <a:latin typeface="Century Gothic" panose="020B0502020202020204" pitchFamily="34" charset="0"/>
              </a:rPr>
              <a:t>Feature vectors</a:t>
            </a:r>
          </a:p>
        </p:txBody>
      </p:sp>
      <p:sp>
        <p:nvSpPr>
          <p:cNvPr id="67" name="Rectangle 66">
            <a:extLst>
              <a:ext uri="{FF2B5EF4-FFF2-40B4-BE49-F238E27FC236}">
                <a16:creationId xmlns:a16="http://schemas.microsoft.com/office/drawing/2014/main" id="{1F8B4599-B9C8-4315-B4D2-CA5F598E646D}"/>
              </a:ext>
            </a:extLst>
          </p:cNvPr>
          <p:cNvSpPr/>
          <p:nvPr/>
        </p:nvSpPr>
        <p:spPr>
          <a:xfrm>
            <a:off x="10058396" y="1559826"/>
            <a:ext cx="370800" cy="439546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Fusion  layer</a:t>
            </a:r>
          </a:p>
        </p:txBody>
      </p:sp>
      <p:sp>
        <p:nvSpPr>
          <p:cNvPr id="68" name="TextBox 67">
            <a:extLst>
              <a:ext uri="{FF2B5EF4-FFF2-40B4-BE49-F238E27FC236}">
                <a16:creationId xmlns:a16="http://schemas.microsoft.com/office/drawing/2014/main" id="{D27C3887-D63B-B51D-E5E4-3786974DEE31}"/>
              </a:ext>
            </a:extLst>
          </p:cNvPr>
          <p:cNvSpPr txBox="1"/>
          <p:nvPr/>
        </p:nvSpPr>
        <p:spPr>
          <a:xfrm>
            <a:off x="10446613" y="3547771"/>
            <a:ext cx="1713029" cy="338554"/>
          </a:xfrm>
          <a:prstGeom prst="rect">
            <a:avLst/>
          </a:prstGeom>
          <a:solidFill>
            <a:schemeClr val="bg1">
              <a:lumMod val="50000"/>
            </a:schemeClr>
          </a:solidFill>
        </p:spPr>
        <p:txBody>
          <a:bodyPr wrap="square" rtlCol="0">
            <a:spAutoFit/>
          </a:bodyPr>
          <a:lstStyle/>
          <a:p>
            <a:r>
              <a:rPr lang="en-US" sz="1600" dirty="0"/>
              <a:t>Concatenation</a:t>
            </a:r>
          </a:p>
        </p:txBody>
      </p:sp>
    </p:spTree>
    <p:extLst>
      <p:ext uri="{BB962C8B-B14F-4D97-AF65-F5344CB8AC3E}">
        <p14:creationId xmlns:p14="http://schemas.microsoft.com/office/powerpoint/2010/main" val="308213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E17D9-CF31-2383-7F57-BDCBCA1D3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C2E34E-8F18-1C7B-5EA2-79A41A424D7B}"/>
              </a:ext>
            </a:extLst>
          </p:cNvPr>
          <p:cNvSpPr>
            <a:spLocks noGrp="1"/>
          </p:cNvSpPr>
          <p:nvPr>
            <p:ph type="title"/>
          </p:nvPr>
        </p:nvSpPr>
        <p:spPr/>
        <p:txBody>
          <a:bodyPr/>
          <a:lstStyle/>
          <a:p>
            <a:r>
              <a:rPr lang="en-US" b="1" dirty="0">
                <a:solidFill>
                  <a:schemeClr val="tx2"/>
                </a:solidFill>
              </a:rPr>
              <a:t>What we have done so far</a:t>
            </a:r>
          </a:p>
        </p:txBody>
      </p:sp>
      <p:sp>
        <p:nvSpPr>
          <p:cNvPr id="3" name="Content Placeholder 2">
            <a:extLst>
              <a:ext uri="{FF2B5EF4-FFF2-40B4-BE49-F238E27FC236}">
                <a16:creationId xmlns:a16="http://schemas.microsoft.com/office/drawing/2014/main" id="{B68939C2-E42B-912D-9D06-9B960F64A02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593A80DC-83B7-5DA7-30BC-9340CF8D6155}"/>
              </a:ext>
            </a:extLst>
          </p:cNvPr>
          <p:cNvSpPr>
            <a:spLocks noGrp="1"/>
          </p:cNvSpPr>
          <p:nvPr>
            <p:ph type="body" idx="10"/>
          </p:nvPr>
        </p:nvSpPr>
        <p:spPr/>
        <p:txBody>
          <a:bodyPr/>
          <a:lstStyle/>
          <a:p>
            <a:r>
              <a:rPr lang="en-US" dirty="0"/>
              <a:t>What we have done so far</a:t>
            </a:r>
          </a:p>
        </p:txBody>
      </p:sp>
      <p:sp>
        <p:nvSpPr>
          <p:cNvPr id="5" name="Rectangle 4">
            <a:extLst>
              <a:ext uri="{FF2B5EF4-FFF2-40B4-BE49-F238E27FC236}">
                <a16:creationId xmlns:a16="http://schemas.microsoft.com/office/drawing/2014/main" id="{101C6C6E-2957-B226-D1E7-42D8829BCF8E}"/>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pic>
        <p:nvPicPr>
          <p:cNvPr id="12" name="Content Placeholder 8" descr="A screenshot of a phone&#10;&#10;Description automatically generated">
            <a:extLst>
              <a:ext uri="{FF2B5EF4-FFF2-40B4-BE49-F238E27FC236}">
                <a16:creationId xmlns:a16="http://schemas.microsoft.com/office/drawing/2014/main" id="{1A7E3AB9-D46E-6CA5-48AD-A7A4659F942E}"/>
              </a:ext>
            </a:extLst>
          </p:cNvPr>
          <p:cNvPicPr>
            <a:picLocks noChangeAspect="1"/>
          </p:cNvPicPr>
          <p:nvPr/>
        </p:nvPicPr>
        <p:blipFill>
          <a:blip r:embed="rId3"/>
          <a:stretch>
            <a:fillRect/>
          </a:stretch>
        </p:blipFill>
        <p:spPr>
          <a:xfrm>
            <a:off x="800967" y="1732756"/>
            <a:ext cx="1850999" cy="4024313"/>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16DE7FBF-6043-0ACE-5E7A-EC1950196B1E}"/>
              </a:ext>
            </a:extLst>
          </p:cNvPr>
          <p:cNvPicPr>
            <a:picLocks noChangeAspect="1"/>
          </p:cNvPicPr>
          <p:nvPr/>
        </p:nvPicPr>
        <p:blipFill>
          <a:blip r:embed="rId4"/>
          <a:stretch>
            <a:fillRect/>
          </a:stretch>
        </p:blipFill>
        <p:spPr>
          <a:xfrm>
            <a:off x="2965749" y="1729624"/>
            <a:ext cx="1851000" cy="402431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85F1885-DE7E-E23E-9435-23BC80ED12E0}"/>
              </a:ext>
            </a:extLst>
          </p:cNvPr>
          <p:cNvPicPr>
            <a:picLocks noChangeAspect="1"/>
          </p:cNvPicPr>
          <p:nvPr/>
        </p:nvPicPr>
        <p:blipFill>
          <a:blip r:embed="rId5"/>
          <a:stretch>
            <a:fillRect/>
          </a:stretch>
        </p:blipFill>
        <p:spPr>
          <a:xfrm>
            <a:off x="5130532" y="1729623"/>
            <a:ext cx="1851000" cy="4024313"/>
          </a:xfrm>
          <a:prstGeom prst="rect">
            <a:avLst/>
          </a:prstGeom>
        </p:spPr>
      </p:pic>
      <p:pic>
        <p:nvPicPr>
          <p:cNvPr id="15" name="Picture 14" descr="A black and white rectangle with text&#10;&#10;Description automatically generated">
            <a:extLst>
              <a:ext uri="{FF2B5EF4-FFF2-40B4-BE49-F238E27FC236}">
                <a16:creationId xmlns:a16="http://schemas.microsoft.com/office/drawing/2014/main" id="{5B0A30B2-4E30-453E-DFF3-05B5F49F5AB6}"/>
              </a:ext>
            </a:extLst>
          </p:cNvPr>
          <p:cNvPicPr>
            <a:picLocks noChangeAspect="1"/>
          </p:cNvPicPr>
          <p:nvPr/>
        </p:nvPicPr>
        <p:blipFill>
          <a:blip r:embed="rId6"/>
          <a:stretch>
            <a:fillRect/>
          </a:stretch>
        </p:blipFill>
        <p:spPr>
          <a:xfrm>
            <a:off x="7295315" y="1729623"/>
            <a:ext cx="1851000" cy="402431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E8EF1DC-6795-E38E-8D53-A1D3CC0D18E1}"/>
              </a:ext>
            </a:extLst>
          </p:cNvPr>
          <p:cNvPicPr>
            <a:picLocks noChangeAspect="1"/>
          </p:cNvPicPr>
          <p:nvPr/>
        </p:nvPicPr>
        <p:blipFill>
          <a:blip r:embed="rId7"/>
          <a:stretch>
            <a:fillRect/>
          </a:stretch>
        </p:blipFill>
        <p:spPr>
          <a:xfrm>
            <a:off x="9460098" y="1729623"/>
            <a:ext cx="1851000" cy="4024314"/>
          </a:xfrm>
          <a:prstGeom prst="rect">
            <a:avLst/>
          </a:prstGeom>
        </p:spPr>
      </p:pic>
    </p:spTree>
    <p:extLst>
      <p:ext uri="{BB962C8B-B14F-4D97-AF65-F5344CB8AC3E}">
        <p14:creationId xmlns:p14="http://schemas.microsoft.com/office/powerpoint/2010/main" val="1122648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04C8-73C2-9D38-E8C9-AFB1025A2246}"/>
              </a:ext>
            </a:extLst>
          </p:cNvPr>
          <p:cNvSpPr>
            <a:spLocks noGrp="1"/>
          </p:cNvSpPr>
          <p:nvPr>
            <p:ph type="title"/>
          </p:nvPr>
        </p:nvSpPr>
        <p:spPr/>
        <p:txBody>
          <a:bodyPr/>
          <a:lstStyle/>
          <a:p>
            <a:r>
              <a:rPr lang="en-US" b="1" dirty="0">
                <a:solidFill>
                  <a:schemeClr val="tx2"/>
                </a:solidFill>
              </a:rPr>
              <a:t>timeline</a:t>
            </a:r>
          </a:p>
        </p:txBody>
      </p:sp>
      <p:sp>
        <p:nvSpPr>
          <p:cNvPr id="3" name="Content Placeholder 2">
            <a:extLst>
              <a:ext uri="{FF2B5EF4-FFF2-40B4-BE49-F238E27FC236}">
                <a16:creationId xmlns:a16="http://schemas.microsoft.com/office/drawing/2014/main" id="{BE8C1DAD-9CC7-7ECD-789E-F18CBB4E913A}"/>
              </a:ext>
            </a:extLst>
          </p:cNvPr>
          <p:cNvSpPr>
            <a:spLocks noGrp="1"/>
          </p:cNvSpPr>
          <p:nvPr>
            <p:ph idx="1"/>
          </p:nvPr>
        </p:nvSpPr>
        <p:spPr/>
        <p:txBody>
          <a:bodyPr/>
          <a:lstStyle/>
          <a:p>
            <a:pPr>
              <a:lnSpc>
                <a:spcPct val="115000"/>
              </a:lnSpc>
              <a:spcBef>
                <a:spcPts val="800"/>
              </a:spcBef>
              <a:spcAft>
                <a:spcPts val="400"/>
              </a:spcAft>
            </a:pPr>
            <a:r>
              <a:rPr lang="en-US"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0: Project Setup and Planning</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Finalize project scope, define key features (gym recommendations, workout plans, Movement Supervision and Gesture Correction, social media).</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Set up the development environment (front-end with Vue, back-end with Python/Flask, database with MySQL).</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Symbol" pitchFamily="2" charset="2"/>
              <a:buChar cha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Assign tasks and define responsibilities for team members (front-end, back-end, database, testing).</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1-4: Focus on AI Model Planning and Initial Implementation</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AI-Powered Features: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buFont typeface="Courier New" panose="02070309020205020404" pitchFamily="49" charset="0"/>
              <a:buChar char="o"/>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Gym and Workout Site Recommendation (location-based services)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buFont typeface="Courier New" panose="02070309020205020404" pitchFamily="49" charset="0"/>
              <a:buChar char="o"/>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Post Recommendation System: Analyse user behaviour and content preferences to suggest relevant posts.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buFont typeface="Courier New" panose="02070309020205020404" pitchFamily="49" charset="0"/>
              <a:buChar char="o"/>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Friend Recommendation System: Suggest friends based on shared interests, social engagement, or workout habits.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buFont typeface="Courier New" panose="02070309020205020404" pitchFamily="49" charset="0"/>
              <a:buChar char="o"/>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Workout Plan Recommendations: Suggest personalized workouts using AI based on past workouts, goals, and preferences.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buFont typeface="Courier New" panose="02070309020205020404" pitchFamily="49" charset="0"/>
              <a:buChar char="o"/>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Real-Time Feedback System: Use computer vision for workout form correction (e.g., posture during squats, push-ups).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Model and Algorithm Selection</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Set Up Development Environment</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Symbol" pitchFamily="2" charset="2"/>
              <a:buChar cha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Data Collection &amp; Preprocessing </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Text Placeholder 3">
            <a:extLst>
              <a:ext uri="{FF2B5EF4-FFF2-40B4-BE49-F238E27FC236}">
                <a16:creationId xmlns:a16="http://schemas.microsoft.com/office/drawing/2014/main" id="{EA900A8D-0FC3-8A96-09AE-BCE4302C32C4}"/>
              </a:ext>
            </a:extLst>
          </p:cNvPr>
          <p:cNvSpPr>
            <a:spLocks noGrp="1"/>
          </p:cNvSpPr>
          <p:nvPr>
            <p:ph type="body" idx="10"/>
          </p:nvPr>
        </p:nvSpPr>
        <p:spPr/>
        <p:txBody>
          <a:bodyPr/>
          <a:lstStyle/>
          <a:p>
            <a:r>
              <a:rPr lang="en-US" dirty="0"/>
              <a:t>What we have done so far</a:t>
            </a:r>
          </a:p>
        </p:txBody>
      </p:sp>
    </p:spTree>
    <p:extLst>
      <p:ext uri="{BB962C8B-B14F-4D97-AF65-F5344CB8AC3E}">
        <p14:creationId xmlns:p14="http://schemas.microsoft.com/office/powerpoint/2010/main" val="2609780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8C337-540D-2662-2D61-DEC95035A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E1381-595E-578C-E5A4-7954703D31A1}"/>
              </a:ext>
            </a:extLst>
          </p:cNvPr>
          <p:cNvSpPr>
            <a:spLocks noGrp="1"/>
          </p:cNvSpPr>
          <p:nvPr>
            <p:ph type="title"/>
          </p:nvPr>
        </p:nvSpPr>
        <p:spPr/>
        <p:txBody>
          <a:bodyPr/>
          <a:lstStyle/>
          <a:p>
            <a:r>
              <a:rPr lang="en-US" b="1" dirty="0">
                <a:solidFill>
                  <a:schemeClr val="tx2"/>
                </a:solidFill>
              </a:rPr>
              <a:t>timeline</a:t>
            </a:r>
          </a:p>
        </p:txBody>
      </p:sp>
      <p:sp>
        <p:nvSpPr>
          <p:cNvPr id="3" name="Content Placeholder 2">
            <a:extLst>
              <a:ext uri="{FF2B5EF4-FFF2-40B4-BE49-F238E27FC236}">
                <a16:creationId xmlns:a16="http://schemas.microsoft.com/office/drawing/2014/main" id="{6F227A0F-C94C-A7F5-F42B-4A383C1561BF}"/>
              </a:ext>
            </a:extLst>
          </p:cNvPr>
          <p:cNvSpPr>
            <a:spLocks noGrp="1"/>
          </p:cNvSpPr>
          <p:nvPr>
            <p:ph idx="1"/>
          </p:nvPr>
        </p:nvSpPr>
        <p:spPr/>
        <p:txBody>
          <a:bodyPr/>
          <a:lstStyle/>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5-7: Core Feature Implementation</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200" b="1" kern="100" dirty="0">
                <a:effectLst/>
                <a:latin typeface="Aptos" panose="020B0004020202020204" pitchFamily="34" charset="0"/>
                <a:ea typeface="DengXian" panose="02010600030101010101" pitchFamily="2" charset="-122"/>
                <a:cs typeface="Times New Roman" panose="02020603050405020304" pitchFamily="18" charset="0"/>
              </a:rPr>
              <a:t>Front-end</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Basic UI/UX for the main app screens (user profile, gym recommendations, workout plan display) using </a:t>
            </a:r>
            <a:r>
              <a:rPr lang="en-GB" sz="1200" b="1" kern="100" dirty="0">
                <a:effectLst/>
                <a:latin typeface="Aptos" panose="020B0004020202020204" pitchFamily="34" charset="0"/>
                <a:ea typeface="DengXian" panose="02010600030101010101" pitchFamily="2" charset="-122"/>
                <a:cs typeface="Times New Roman" panose="02020603050405020304" pitchFamily="18" charset="0"/>
              </a:rPr>
              <a:t>Swift</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200" b="1" kern="100" dirty="0">
                <a:effectLst/>
                <a:latin typeface="Aptos" panose="020B0004020202020204" pitchFamily="34" charset="0"/>
                <a:ea typeface="DengXian" panose="02010600030101010101" pitchFamily="2" charset="-122"/>
                <a:cs typeface="Times New Roman" panose="02020603050405020304" pitchFamily="18" charset="0"/>
              </a:rPr>
              <a:t>Back-end</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Implement basic API endpoints for user registration, login, and profile management using </a:t>
            </a:r>
            <a:r>
              <a:rPr lang="en-GB" sz="1200" b="1" kern="100" dirty="0">
                <a:latin typeface="Aptos" panose="020B0004020202020204" pitchFamily="34" charset="0"/>
                <a:ea typeface="DengXian" panose="02010600030101010101" pitchFamily="2" charset="-122"/>
                <a:cs typeface="Times New Roman" panose="02020603050405020304" pitchFamily="18" charset="0"/>
              </a:rPr>
              <a:t>P</a:t>
            </a:r>
            <a:r>
              <a:rPr lang="en-GB" sz="1200" b="1" kern="100" dirty="0">
                <a:effectLst/>
                <a:latin typeface="Aptos" panose="020B0004020202020204" pitchFamily="34" charset="0"/>
                <a:ea typeface="DengXian" panose="02010600030101010101" pitchFamily="2" charset="-122"/>
                <a:cs typeface="Times New Roman" panose="02020603050405020304" pitchFamily="18" charset="0"/>
              </a:rPr>
              <a:t>ython</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buFont typeface="Symbol" pitchFamily="2" charset="2"/>
              <a:buChar char=""/>
            </a:pPr>
            <a:r>
              <a:rPr lang="en-GB" sz="1200" b="1" kern="100" dirty="0">
                <a:effectLst/>
                <a:latin typeface="Aptos" panose="020B0004020202020204" pitchFamily="34" charset="0"/>
                <a:ea typeface="DengXian" panose="02010600030101010101" pitchFamily="2" charset="-122"/>
                <a:cs typeface="Times New Roman" panose="02020603050405020304" pitchFamily="18" charset="0"/>
              </a:rPr>
              <a:t>Database</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Set up user data storage, gym locations, and workout plans using </a:t>
            </a:r>
            <a:r>
              <a:rPr lang="en-GB" sz="1200" b="1" kern="100" dirty="0">
                <a:effectLst/>
                <a:latin typeface="Aptos" panose="020B0004020202020204" pitchFamily="34" charset="0"/>
                <a:ea typeface="DengXian" panose="02010600030101010101" pitchFamily="2" charset="-122"/>
                <a:cs typeface="Times New Roman" panose="02020603050405020304" pitchFamily="18" charset="0"/>
              </a:rPr>
              <a:t>MySQL</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Symbol" pitchFamily="2" charset="2"/>
              <a:buChar cha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Achieve the first version of the user interface, allowing users to interact with the core functionalities like gym and workout recommendations.</a:t>
            </a:r>
            <a:endParaRPr lang="en-SG"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8: Location-Based Services</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9-10: Social Media Integration</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10-11: AI-Powered Recommendations</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12-13: AI-Powered Real-Time Feedback</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pPr>
              <a:lnSpc>
                <a:spcPct val="115000"/>
              </a:lnSpc>
              <a:spcBef>
                <a:spcPts val="800"/>
              </a:spcBef>
              <a:spcAft>
                <a:spcPts val="400"/>
              </a:spcAft>
            </a:pPr>
            <a:r>
              <a:rPr lang="en-GB"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rPr>
              <a:t>Day 14: Testing and Refinement</a:t>
            </a:r>
            <a:endParaRPr lang="en-SG" sz="1600" b="1" kern="100" dirty="0">
              <a:solidFill>
                <a:srgbClr val="0F4761"/>
              </a:solidFill>
              <a:effectLst/>
              <a:latin typeface="Aptos Display" panose="020B0004020202020204" pitchFamily="34" charset="0"/>
              <a:ea typeface="DengXian Light" panose="02010600030101010101" pitchFamily="2" charset="-122"/>
              <a:cs typeface="Times New Roman" panose="02020603050405020304" pitchFamily="18" charset="0"/>
            </a:endParaRPr>
          </a:p>
          <a:p>
            <a:endParaRPr lang="en-US" sz="1200" dirty="0"/>
          </a:p>
        </p:txBody>
      </p:sp>
      <p:sp>
        <p:nvSpPr>
          <p:cNvPr id="4" name="Text Placeholder 3">
            <a:extLst>
              <a:ext uri="{FF2B5EF4-FFF2-40B4-BE49-F238E27FC236}">
                <a16:creationId xmlns:a16="http://schemas.microsoft.com/office/drawing/2014/main" id="{A4F8717C-B359-E3FF-C237-14530DD95CCC}"/>
              </a:ext>
            </a:extLst>
          </p:cNvPr>
          <p:cNvSpPr>
            <a:spLocks noGrp="1"/>
          </p:cNvSpPr>
          <p:nvPr>
            <p:ph type="body" idx="10"/>
          </p:nvPr>
        </p:nvSpPr>
        <p:spPr/>
        <p:txBody>
          <a:bodyPr/>
          <a:lstStyle/>
          <a:p>
            <a:r>
              <a:rPr lang="en-US" dirty="0"/>
              <a:t>What we have done so far</a:t>
            </a:r>
          </a:p>
        </p:txBody>
      </p:sp>
    </p:spTree>
    <p:extLst>
      <p:ext uri="{BB962C8B-B14F-4D97-AF65-F5344CB8AC3E}">
        <p14:creationId xmlns:p14="http://schemas.microsoft.com/office/powerpoint/2010/main" val="1867070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4">
            <a:extLst>
              <a:ext uri="{FF2B5EF4-FFF2-40B4-BE49-F238E27FC236}">
                <a16:creationId xmlns:a16="http://schemas.microsoft.com/office/drawing/2014/main" id="{68B4014E-4CD9-3D7A-E0E8-D1BD5E97D11E}"/>
              </a:ext>
            </a:extLst>
          </p:cNvPr>
          <p:cNvSpPr>
            <a:spLocks noGrp="1"/>
          </p:cNvSpPr>
          <p:nvPr>
            <p:ph type="ctrTitle"/>
          </p:nvPr>
        </p:nvSpPr>
        <p:spPr bwMode="auto">
          <a:xfrm>
            <a:off x="2081213" y="2641601"/>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6000" b="1" cap="none">
                <a:latin typeface="Frutiger LT 55 Roman" pitchFamily="34" charset="0"/>
              </a:rPr>
              <a:t>THE END</a:t>
            </a:r>
            <a:endParaRPr lang="en-US" altLang="en-US" sz="3600" b="1" cap="none">
              <a:latin typeface="Frutiger LT 55 Roman"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E4265-C6F9-3FA6-F4E9-E5ED65E68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8406A-03BF-351D-5358-98E13C96382E}"/>
              </a:ext>
            </a:extLst>
          </p:cNvPr>
          <p:cNvSpPr>
            <a:spLocks noGrp="1"/>
          </p:cNvSpPr>
          <p:nvPr>
            <p:ph type="title"/>
          </p:nvPr>
        </p:nvSpPr>
        <p:spPr/>
        <p:txBody>
          <a:bodyPr/>
          <a:lstStyle/>
          <a:p>
            <a:r>
              <a:rPr lang="en-US" b="1" dirty="0">
                <a:solidFill>
                  <a:schemeClr val="tx2"/>
                </a:solidFill>
              </a:rPr>
              <a:t>Market analysis</a:t>
            </a:r>
          </a:p>
        </p:txBody>
      </p:sp>
      <p:sp>
        <p:nvSpPr>
          <p:cNvPr id="3" name="Content Placeholder 2">
            <a:extLst>
              <a:ext uri="{FF2B5EF4-FFF2-40B4-BE49-F238E27FC236}">
                <a16:creationId xmlns:a16="http://schemas.microsoft.com/office/drawing/2014/main" id="{4239AAF3-4053-956C-4482-F424BCCA22A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AEDEEFB-2CF5-2E9F-0652-56B518D51E9F}"/>
              </a:ext>
            </a:extLst>
          </p:cNvPr>
          <p:cNvSpPr>
            <a:spLocks noGrp="1"/>
          </p:cNvSpPr>
          <p:nvPr>
            <p:ph type="body" idx="10"/>
          </p:nvPr>
        </p:nvSpPr>
        <p:spPr/>
        <p:txBody>
          <a:bodyPr/>
          <a:lstStyle/>
          <a:p>
            <a:r>
              <a:rPr lang="en-US" dirty="0"/>
              <a:t>Project Objectives</a:t>
            </a:r>
          </a:p>
        </p:txBody>
      </p:sp>
      <p:sp>
        <p:nvSpPr>
          <p:cNvPr id="6" name="Rectangle 5">
            <a:extLst>
              <a:ext uri="{FF2B5EF4-FFF2-40B4-BE49-F238E27FC236}">
                <a16:creationId xmlns:a16="http://schemas.microsoft.com/office/drawing/2014/main" id="{9271FC33-364B-2B72-55D6-BAE8D004CF86}"/>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F3D04F3A-84F0-D9AB-2D4D-F857ADE57368}"/>
              </a:ext>
            </a:extLst>
          </p:cNvPr>
          <p:cNvSpPr>
            <a:spLocks noChangeArrowheads="1"/>
          </p:cNvSpPr>
          <p:nvPr/>
        </p:nvSpPr>
        <p:spPr bwMode="auto">
          <a:xfrm>
            <a:off x="4473576" y="1808163"/>
            <a:ext cx="59213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SG" altLang="en-US" dirty="0">
                <a:solidFill>
                  <a:schemeClr val="bg1"/>
                </a:solidFill>
                <a:latin typeface="Frutiger LT 55 Roman" pitchFamily="34" charset="0"/>
              </a:rPr>
              <a:t>We have</a:t>
            </a:r>
            <a:r>
              <a:rPr lang="zh-CN" altLang="en-US" dirty="0">
                <a:solidFill>
                  <a:schemeClr val="bg1"/>
                </a:solidFill>
                <a:latin typeface="Frutiger LT 55 Roman" pitchFamily="34" charset="0"/>
              </a:rPr>
              <a:t> </a:t>
            </a:r>
            <a:r>
              <a:rPr lang="en-SG" altLang="en-US" dirty="0">
                <a:solidFill>
                  <a:schemeClr val="bg1"/>
                </a:solidFill>
                <a:latin typeface="Frutiger LT 55 Roman" pitchFamily="34" charset="0"/>
              </a:rPr>
              <a:t>reviewed dozens of popular health</a:t>
            </a:r>
            <a:r>
              <a:rPr lang="en-US" altLang="zh-CN" dirty="0">
                <a:solidFill>
                  <a:schemeClr val="bg1"/>
                </a:solidFill>
                <a:latin typeface="Frutiger LT 55 Roman" pitchFamily="34" charset="0"/>
              </a:rPr>
              <a:t>-care</a:t>
            </a:r>
            <a:r>
              <a:rPr lang="zh-CN" altLang="en-US" dirty="0">
                <a:solidFill>
                  <a:schemeClr val="bg1"/>
                </a:solidFill>
                <a:latin typeface="Frutiger LT 55 Roman" pitchFamily="34" charset="0"/>
              </a:rPr>
              <a:t> </a:t>
            </a:r>
            <a:r>
              <a:rPr lang="en-US" altLang="zh-CN" dirty="0">
                <a:solidFill>
                  <a:schemeClr val="bg1"/>
                </a:solidFill>
                <a:latin typeface="Frutiger LT 55 Roman" pitchFamily="34" charset="0"/>
              </a:rPr>
              <a:t>&amp;</a:t>
            </a:r>
            <a:r>
              <a:rPr lang="zh-CN" altLang="en-US" dirty="0">
                <a:solidFill>
                  <a:schemeClr val="bg1"/>
                </a:solidFill>
                <a:latin typeface="Frutiger LT 55 Roman" pitchFamily="34" charset="0"/>
              </a:rPr>
              <a:t> </a:t>
            </a:r>
            <a:r>
              <a:rPr lang="en-SG" altLang="en-US" dirty="0">
                <a:solidFill>
                  <a:schemeClr val="bg1"/>
                </a:solidFill>
                <a:latin typeface="Frutiger LT 55 Roman" pitchFamily="34" charset="0"/>
              </a:rPr>
              <a:t>fitness apps in the app</a:t>
            </a:r>
            <a:r>
              <a:rPr lang="zh-CN" altLang="en-US" dirty="0">
                <a:solidFill>
                  <a:schemeClr val="bg1"/>
                </a:solidFill>
                <a:latin typeface="Frutiger LT 55 Roman" pitchFamily="34" charset="0"/>
              </a:rPr>
              <a:t> </a:t>
            </a:r>
            <a:r>
              <a:rPr lang="en-US" altLang="zh-CN" dirty="0">
                <a:solidFill>
                  <a:schemeClr val="bg1"/>
                </a:solidFill>
                <a:latin typeface="Frutiger LT 55 Roman" pitchFamily="34" charset="0"/>
              </a:rPr>
              <a:t>store.</a:t>
            </a:r>
          </a:p>
          <a:p>
            <a:pPr marL="0" indent="0"/>
            <a:endParaRPr lang="en-SG" altLang="en-US" dirty="0">
              <a:solidFill>
                <a:schemeClr val="bg1"/>
              </a:solidFill>
              <a:latin typeface="Frutiger LT 55 Roman" pitchFamily="34" charset="0"/>
            </a:endParaRPr>
          </a:p>
        </p:txBody>
      </p:sp>
      <p:pic>
        <p:nvPicPr>
          <p:cNvPr id="7" name="Picture 6">
            <a:extLst>
              <a:ext uri="{FF2B5EF4-FFF2-40B4-BE49-F238E27FC236}">
                <a16:creationId xmlns:a16="http://schemas.microsoft.com/office/drawing/2014/main" id="{F6772622-4C5A-DF4B-228E-4220D0BB4E79}"/>
              </a:ext>
            </a:extLst>
          </p:cNvPr>
          <p:cNvPicPr>
            <a:picLocks noChangeAspect="1"/>
          </p:cNvPicPr>
          <p:nvPr/>
        </p:nvPicPr>
        <p:blipFill>
          <a:blip r:embed="rId3"/>
          <a:stretch>
            <a:fillRect/>
          </a:stretch>
        </p:blipFill>
        <p:spPr>
          <a:xfrm>
            <a:off x="2359494" y="1739900"/>
            <a:ext cx="1892586" cy="4024313"/>
          </a:xfrm>
          <a:prstGeom prst="rect">
            <a:avLst/>
          </a:prstGeom>
        </p:spPr>
      </p:pic>
    </p:spTree>
    <p:extLst>
      <p:ext uri="{BB962C8B-B14F-4D97-AF65-F5344CB8AC3E}">
        <p14:creationId xmlns:p14="http://schemas.microsoft.com/office/powerpoint/2010/main" val="66303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8C264A-39D4-0467-72B9-A2C38A21E13F}"/>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2" name="Title 1">
            <a:extLst>
              <a:ext uri="{FF2B5EF4-FFF2-40B4-BE49-F238E27FC236}">
                <a16:creationId xmlns:a16="http://schemas.microsoft.com/office/drawing/2014/main" id="{38742947-C378-BD5B-95E4-9C88A4841EEB}"/>
              </a:ext>
            </a:extLst>
          </p:cNvPr>
          <p:cNvSpPr>
            <a:spLocks noGrp="1"/>
          </p:cNvSpPr>
          <p:nvPr>
            <p:ph type="title"/>
          </p:nvPr>
        </p:nvSpPr>
        <p:spPr/>
        <p:txBody>
          <a:bodyPr/>
          <a:lstStyle/>
          <a:p>
            <a:r>
              <a:rPr lang="en-US" b="1" dirty="0">
                <a:solidFill>
                  <a:schemeClr val="tx2"/>
                </a:solidFill>
              </a:rPr>
              <a:t>Market analysis</a:t>
            </a:r>
          </a:p>
        </p:txBody>
      </p:sp>
      <p:pic>
        <p:nvPicPr>
          <p:cNvPr id="10" name="Content Placeholder 9" descr="A screenshot of a cell phone&#10;&#10;Description automatically generated">
            <a:extLst>
              <a:ext uri="{FF2B5EF4-FFF2-40B4-BE49-F238E27FC236}">
                <a16:creationId xmlns:a16="http://schemas.microsoft.com/office/drawing/2014/main" id="{521E605A-8823-FCC5-427E-4BBD755000EE}"/>
              </a:ext>
            </a:extLst>
          </p:cNvPr>
          <p:cNvPicPr>
            <a:picLocks noGrp="1" noChangeAspect="1"/>
          </p:cNvPicPr>
          <p:nvPr>
            <p:ph idx="1"/>
          </p:nvPr>
        </p:nvPicPr>
        <p:blipFill>
          <a:blip r:embed="rId2"/>
          <a:stretch>
            <a:fillRect/>
          </a:stretch>
        </p:blipFill>
        <p:spPr>
          <a:xfrm>
            <a:off x="2392505" y="1739900"/>
            <a:ext cx="1859575" cy="4024313"/>
          </a:xfrm>
        </p:spPr>
      </p:pic>
      <p:sp>
        <p:nvSpPr>
          <p:cNvPr id="4" name="Text Placeholder 3">
            <a:extLst>
              <a:ext uri="{FF2B5EF4-FFF2-40B4-BE49-F238E27FC236}">
                <a16:creationId xmlns:a16="http://schemas.microsoft.com/office/drawing/2014/main" id="{D3618F24-24E7-1B5F-E439-D67EFFECDB4D}"/>
              </a:ext>
            </a:extLst>
          </p:cNvPr>
          <p:cNvSpPr>
            <a:spLocks noGrp="1"/>
          </p:cNvSpPr>
          <p:nvPr>
            <p:ph type="body" idx="10"/>
          </p:nvPr>
        </p:nvSpPr>
        <p:spPr/>
        <p:txBody>
          <a:bodyPr/>
          <a:lstStyle/>
          <a:p>
            <a:r>
              <a:rPr lang="en-US" dirty="0"/>
              <a:t>Project Objectives</a:t>
            </a:r>
          </a:p>
        </p:txBody>
      </p:sp>
      <p:sp>
        <p:nvSpPr>
          <p:cNvPr id="8" name="Rectangle 6">
            <a:extLst>
              <a:ext uri="{FF2B5EF4-FFF2-40B4-BE49-F238E27FC236}">
                <a16:creationId xmlns:a16="http://schemas.microsoft.com/office/drawing/2014/main" id="{54A62E9E-720D-492E-4C3B-292198B0F68A}"/>
              </a:ext>
            </a:extLst>
          </p:cNvPr>
          <p:cNvSpPr>
            <a:spLocks noChangeArrowheads="1"/>
          </p:cNvSpPr>
          <p:nvPr/>
        </p:nvSpPr>
        <p:spPr bwMode="auto">
          <a:xfrm>
            <a:off x="4473576" y="1808163"/>
            <a:ext cx="59213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SG" altLang="en-US" dirty="0">
                <a:solidFill>
                  <a:schemeClr val="bg1"/>
                </a:solidFill>
                <a:latin typeface="Frutiger LT 55 Roman" pitchFamily="34" charset="0"/>
              </a:rPr>
              <a:t>We have</a:t>
            </a:r>
            <a:r>
              <a:rPr lang="zh-CN" altLang="en-US" dirty="0">
                <a:solidFill>
                  <a:schemeClr val="bg1"/>
                </a:solidFill>
                <a:latin typeface="Frutiger LT 55 Roman" pitchFamily="34" charset="0"/>
              </a:rPr>
              <a:t> </a:t>
            </a:r>
            <a:r>
              <a:rPr lang="en-SG" altLang="en-US" dirty="0">
                <a:solidFill>
                  <a:schemeClr val="bg1"/>
                </a:solidFill>
                <a:latin typeface="Frutiger LT 55 Roman" pitchFamily="34" charset="0"/>
              </a:rPr>
              <a:t>reviewed dozens of popular health</a:t>
            </a:r>
            <a:r>
              <a:rPr lang="en-US" altLang="zh-CN" dirty="0">
                <a:solidFill>
                  <a:schemeClr val="bg1"/>
                </a:solidFill>
                <a:latin typeface="Frutiger LT 55 Roman" pitchFamily="34" charset="0"/>
              </a:rPr>
              <a:t>-care</a:t>
            </a:r>
            <a:r>
              <a:rPr lang="zh-CN" altLang="en-US" dirty="0">
                <a:solidFill>
                  <a:schemeClr val="bg1"/>
                </a:solidFill>
                <a:latin typeface="Frutiger LT 55 Roman" pitchFamily="34" charset="0"/>
              </a:rPr>
              <a:t> </a:t>
            </a:r>
            <a:r>
              <a:rPr lang="en-US" altLang="zh-CN" dirty="0">
                <a:solidFill>
                  <a:schemeClr val="bg1"/>
                </a:solidFill>
                <a:latin typeface="Frutiger LT 55 Roman" pitchFamily="34" charset="0"/>
              </a:rPr>
              <a:t>&amp;</a:t>
            </a:r>
            <a:r>
              <a:rPr lang="zh-CN" altLang="en-US" dirty="0">
                <a:solidFill>
                  <a:schemeClr val="bg1"/>
                </a:solidFill>
                <a:latin typeface="Frutiger LT 55 Roman" pitchFamily="34" charset="0"/>
              </a:rPr>
              <a:t> </a:t>
            </a:r>
            <a:r>
              <a:rPr lang="en-SG" altLang="en-US" dirty="0">
                <a:solidFill>
                  <a:schemeClr val="bg1"/>
                </a:solidFill>
                <a:latin typeface="Frutiger LT 55 Roman" pitchFamily="34" charset="0"/>
              </a:rPr>
              <a:t>fitness apps in the app</a:t>
            </a:r>
            <a:r>
              <a:rPr lang="zh-CN" altLang="en-US" dirty="0">
                <a:solidFill>
                  <a:schemeClr val="bg1"/>
                </a:solidFill>
                <a:latin typeface="Frutiger LT 55 Roman" pitchFamily="34" charset="0"/>
              </a:rPr>
              <a:t> </a:t>
            </a:r>
            <a:r>
              <a:rPr lang="en-US" altLang="zh-CN" dirty="0">
                <a:solidFill>
                  <a:schemeClr val="bg1"/>
                </a:solidFill>
                <a:latin typeface="Frutiger LT 55 Roman" pitchFamily="34" charset="0"/>
              </a:rPr>
              <a:t>store.</a:t>
            </a:r>
          </a:p>
          <a:p>
            <a:pPr>
              <a:buFont typeface="Arial" panose="020B0604020202020204" pitchFamily="34" charset="0"/>
              <a:buChar char="•"/>
            </a:pPr>
            <a:endParaRPr lang="en-SG" altLang="en-US" dirty="0">
              <a:solidFill>
                <a:schemeClr val="bg1"/>
              </a:solidFill>
              <a:latin typeface="Frutiger LT 55 Roman" pitchFamily="34" charset="0"/>
            </a:endParaRPr>
          </a:p>
          <a:p>
            <a:pPr>
              <a:buFont typeface="Arial" panose="020B0604020202020204" pitchFamily="34" charset="0"/>
              <a:buChar char="•"/>
            </a:pPr>
            <a:r>
              <a:rPr lang="en-SG" altLang="en-US" dirty="0">
                <a:solidFill>
                  <a:schemeClr val="bg1"/>
                </a:solidFill>
                <a:latin typeface="Frutiger LT 55 Roman" pitchFamily="34" charset="0"/>
              </a:rPr>
              <a:t>One thing in common</a:t>
            </a:r>
            <a:r>
              <a:rPr lang="en-US" altLang="en-US" dirty="0">
                <a:solidFill>
                  <a:schemeClr val="bg1"/>
                </a:solidFill>
                <a:latin typeface="Frutiger LT 55 Roman" pitchFamily="34" charset="0"/>
              </a:rPr>
              <a:t>:</a:t>
            </a:r>
            <a:r>
              <a:rPr lang="en-SG" altLang="en-US" dirty="0">
                <a:solidFill>
                  <a:schemeClr val="bg1"/>
                </a:solidFill>
                <a:latin typeface="Frutiger LT 55 Roman" pitchFamily="34" charset="0"/>
              </a:rPr>
              <a:t> all these apps have a summary feature that shows the user’s fitness history.</a:t>
            </a:r>
          </a:p>
        </p:txBody>
      </p:sp>
    </p:spTree>
    <p:extLst>
      <p:ext uri="{BB962C8B-B14F-4D97-AF65-F5344CB8AC3E}">
        <p14:creationId xmlns:p14="http://schemas.microsoft.com/office/powerpoint/2010/main" val="2967352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7A5FC-F983-F8AC-A12A-14150CC41A7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0CD1B3C-9669-87CE-71ED-80CE22147359}"/>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2" name="Title 1">
            <a:extLst>
              <a:ext uri="{FF2B5EF4-FFF2-40B4-BE49-F238E27FC236}">
                <a16:creationId xmlns:a16="http://schemas.microsoft.com/office/drawing/2014/main" id="{C5D39E11-20C0-A2AE-C9DD-B4A6BAB89AFB}"/>
              </a:ext>
            </a:extLst>
          </p:cNvPr>
          <p:cNvSpPr>
            <a:spLocks noGrp="1"/>
          </p:cNvSpPr>
          <p:nvPr>
            <p:ph type="title"/>
          </p:nvPr>
        </p:nvSpPr>
        <p:spPr/>
        <p:txBody>
          <a:bodyPr/>
          <a:lstStyle/>
          <a:p>
            <a:r>
              <a:rPr lang="en-US" b="1" dirty="0">
                <a:solidFill>
                  <a:schemeClr val="tx2"/>
                </a:solidFill>
              </a:rPr>
              <a:t>Market analysis</a:t>
            </a:r>
          </a:p>
        </p:txBody>
      </p:sp>
      <p:pic>
        <p:nvPicPr>
          <p:cNvPr id="10" name="Content Placeholder 9" descr="A screenshot of a phone&#10;&#10;Description automatically generated">
            <a:extLst>
              <a:ext uri="{FF2B5EF4-FFF2-40B4-BE49-F238E27FC236}">
                <a16:creationId xmlns:a16="http://schemas.microsoft.com/office/drawing/2014/main" id="{65974992-B054-1842-7CAC-B7C51D3FDCEE}"/>
              </a:ext>
            </a:extLst>
          </p:cNvPr>
          <p:cNvPicPr>
            <a:picLocks noGrp="1" noChangeAspect="1"/>
          </p:cNvPicPr>
          <p:nvPr>
            <p:ph idx="1"/>
          </p:nvPr>
        </p:nvPicPr>
        <p:blipFill>
          <a:blip r:embed="rId3"/>
          <a:stretch>
            <a:fillRect/>
          </a:stretch>
        </p:blipFill>
        <p:spPr>
          <a:xfrm>
            <a:off x="664231" y="1732756"/>
            <a:ext cx="1859575" cy="4024313"/>
          </a:xfrm>
        </p:spPr>
      </p:pic>
      <p:sp>
        <p:nvSpPr>
          <p:cNvPr id="4" name="Text Placeholder 3">
            <a:extLst>
              <a:ext uri="{FF2B5EF4-FFF2-40B4-BE49-F238E27FC236}">
                <a16:creationId xmlns:a16="http://schemas.microsoft.com/office/drawing/2014/main" id="{FE362A8D-673F-127C-1336-333EAC75EA2F}"/>
              </a:ext>
            </a:extLst>
          </p:cNvPr>
          <p:cNvSpPr>
            <a:spLocks noGrp="1"/>
          </p:cNvSpPr>
          <p:nvPr>
            <p:ph type="body" idx="10"/>
          </p:nvPr>
        </p:nvSpPr>
        <p:spPr/>
        <p:txBody>
          <a:bodyPr/>
          <a:lstStyle/>
          <a:p>
            <a:r>
              <a:rPr lang="en-US" dirty="0"/>
              <a:t>Project Objectives</a:t>
            </a:r>
          </a:p>
        </p:txBody>
      </p:sp>
      <p:pic>
        <p:nvPicPr>
          <p:cNvPr id="16" name="Picture 15" descr="A screenshot of a cell phone&#10;&#10;Description automatically generated">
            <a:extLst>
              <a:ext uri="{FF2B5EF4-FFF2-40B4-BE49-F238E27FC236}">
                <a16:creationId xmlns:a16="http://schemas.microsoft.com/office/drawing/2014/main" id="{2C40C490-0301-C042-9050-E8279E3CABB2}"/>
              </a:ext>
            </a:extLst>
          </p:cNvPr>
          <p:cNvPicPr>
            <a:picLocks noChangeAspect="1"/>
          </p:cNvPicPr>
          <p:nvPr/>
        </p:nvPicPr>
        <p:blipFill>
          <a:blip r:embed="rId4"/>
          <a:stretch>
            <a:fillRect/>
          </a:stretch>
        </p:blipFill>
        <p:spPr>
          <a:xfrm>
            <a:off x="2924462" y="1732755"/>
            <a:ext cx="1859576" cy="4024313"/>
          </a:xfrm>
          <a:prstGeom prst="rect">
            <a:avLst/>
          </a:prstGeom>
        </p:spPr>
      </p:pic>
      <p:pic>
        <p:nvPicPr>
          <p:cNvPr id="18" name="Picture 17" descr="A person doing sit ups&#10;&#10;Description automatically generated">
            <a:extLst>
              <a:ext uri="{FF2B5EF4-FFF2-40B4-BE49-F238E27FC236}">
                <a16:creationId xmlns:a16="http://schemas.microsoft.com/office/drawing/2014/main" id="{694E682B-1D64-0920-A141-8B0A4781B0C0}"/>
              </a:ext>
            </a:extLst>
          </p:cNvPr>
          <p:cNvPicPr>
            <a:picLocks noChangeAspect="1"/>
          </p:cNvPicPr>
          <p:nvPr/>
        </p:nvPicPr>
        <p:blipFill>
          <a:blip r:embed="rId5"/>
          <a:stretch>
            <a:fillRect/>
          </a:stretch>
        </p:blipFill>
        <p:spPr>
          <a:xfrm>
            <a:off x="5184693" y="1718467"/>
            <a:ext cx="1866178" cy="4038601"/>
          </a:xfrm>
          <a:prstGeom prst="rect">
            <a:avLst/>
          </a:prstGeom>
        </p:spPr>
      </p:pic>
      <p:pic>
        <p:nvPicPr>
          <p:cNvPr id="20" name="Picture 19" descr="Screenshot of a cellphone with a screenshot of a bodybuilding app&#10;&#10;Description automatically generated">
            <a:extLst>
              <a:ext uri="{FF2B5EF4-FFF2-40B4-BE49-F238E27FC236}">
                <a16:creationId xmlns:a16="http://schemas.microsoft.com/office/drawing/2014/main" id="{FB76EF0A-6FDE-C8A5-8D3D-F8014CE15F91}"/>
              </a:ext>
            </a:extLst>
          </p:cNvPr>
          <p:cNvPicPr>
            <a:picLocks noChangeAspect="1"/>
          </p:cNvPicPr>
          <p:nvPr/>
        </p:nvPicPr>
        <p:blipFill>
          <a:blip r:embed="rId6"/>
          <a:stretch>
            <a:fillRect/>
          </a:stretch>
        </p:blipFill>
        <p:spPr>
          <a:xfrm>
            <a:off x="9711757" y="1732755"/>
            <a:ext cx="1862877" cy="4031457"/>
          </a:xfrm>
          <a:prstGeom prst="rect">
            <a:avLst/>
          </a:prstGeom>
        </p:spPr>
      </p:pic>
      <p:pic>
        <p:nvPicPr>
          <p:cNvPr id="22" name="Picture 21" descr="A screenshot of a fitness app&#10;&#10;Description automatically generated">
            <a:extLst>
              <a:ext uri="{FF2B5EF4-FFF2-40B4-BE49-F238E27FC236}">
                <a16:creationId xmlns:a16="http://schemas.microsoft.com/office/drawing/2014/main" id="{A4B900A6-20A5-E759-AA10-042C69EE0084}"/>
              </a:ext>
            </a:extLst>
          </p:cNvPr>
          <p:cNvPicPr>
            <a:picLocks noChangeAspect="1"/>
          </p:cNvPicPr>
          <p:nvPr/>
        </p:nvPicPr>
        <p:blipFill>
          <a:blip r:embed="rId7"/>
          <a:stretch>
            <a:fillRect/>
          </a:stretch>
        </p:blipFill>
        <p:spPr>
          <a:xfrm>
            <a:off x="7451526" y="1718467"/>
            <a:ext cx="1859576" cy="4024313"/>
          </a:xfrm>
          <a:prstGeom prst="rect">
            <a:avLst/>
          </a:prstGeom>
        </p:spPr>
      </p:pic>
    </p:spTree>
    <p:extLst>
      <p:ext uri="{BB962C8B-B14F-4D97-AF65-F5344CB8AC3E}">
        <p14:creationId xmlns:p14="http://schemas.microsoft.com/office/powerpoint/2010/main" val="231357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E34D8-29F9-9AE9-1926-346BDE336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AC78D-51EF-9CC2-6F52-3FD3AF7A14C5}"/>
              </a:ext>
            </a:extLst>
          </p:cNvPr>
          <p:cNvSpPr>
            <a:spLocks noGrp="1"/>
          </p:cNvSpPr>
          <p:nvPr>
            <p:ph type="title"/>
          </p:nvPr>
        </p:nvSpPr>
        <p:spPr/>
        <p:txBody>
          <a:bodyPr/>
          <a:lstStyle/>
          <a:p>
            <a:r>
              <a:rPr lang="en-US" b="1" dirty="0">
                <a:solidFill>
                  <a:schemeClr val="tx2"/>
                </a:solidFill>
              </a:rPr>
              <a:t>Market analysis</a:t>
            </a:r>
          </a:p>
        </p:txBody>
      </p:sp>
      <p:sp>
        <p:nvSpPr>
          <p:cNvPr id="3" name="Content Placeholder 2">
            <a:extLst>
              <a:ext uri="{FF2B5EF4-FFF2-40B4-BE49-F238E27FC236}">
                <a16:creationId xmlns:a16="http://schemas.microsoft.com/office/drawing/2014/main" id="{E9716EDA-EBED-539E-081B-7ED62DCAB5D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03AEDAB-712A-AC2A-9BFC-354488EBA4CF}"/>
              </a:ext>
            </a:extLst>
          </p:cNvPr>
          <p:cNvSpPr>
            <a:spLocks noGrp="1"/>
          </p:cNvSpPr>
          <p:nvPr>
            <p:ph type="body" idx="10"/>
          </p:nvPr>
        </p:nvSpPr>
        <p:spPr/>
        <p:txBody>
          <a:bodyPr/>
          <a:lstStyle/>
          <a:p>
            <a:r>
              <a:rPr lang="en-US" dirty="0"/>
              <a:t>Project Objectives</a:t>
            </a:r>
          </a:p>
        </p:txBody>
      </p:sp>
      <p:sp>
        <p:nvSpPr>
          <p:cNvPr id="6" name="Rectangle 5">
            <a:extLst>
              <a:ext uri="{FF2B5EF4-FFF2-40B4-BE49-F238E27FC236}">
                <a16:creationId xmlns:a16="http://schemas.microsoft.com/office/drawing/2014/main" id="{CB5A411B-AAE2-FCFB-0416-525A14274A7E}"/>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8" name="Rectangle 6">
            <a:extLst>
              <a:ext uri="{FF2B5EF4-FFF2-40B4-BE49-F238E27FC236}">
                <a16:creationId xmlns:a16="http://schemas.microsoft.com/office/drawing/2014/main" id="{AB03217A-D184-649B-36F9-21C3272F068D}"/>
              </a:ext>
            </a:extLst>
          </p:cNvPr>
          <p:cNvSpPr>
            <a:spLocks noChangeArrowheads="1"/>
          </p:cNvSpPr>
          <p:nvPr/>
        </p:nvSpPr>
        <p:spPr bwMode="auto">
          <a:xfrm>
            <a:off x="4473576" y="1808163"/>
            <a:ext cx="59213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SG" altLang="en-US" dirty="0">
                <a:solidFill>
                  <a:schemeClr val="bg1"/>
                </a:solidFill>
                <a:latin typeface="Frutiger LT 55 Roman" pitchFamily="34" charset="0"/>
              </a:rPr>
              <a:t>One thing in common</a:t>
            </a:r>
            <a:r>
              <a:rPr lang="en-US" altLang="en-US" dirty="0">
                <a:solidFill>
                  <a:schemeClr val="bg1"/>
                </a:solidFill>
                <a:latin typeface="Frutiger LT 55 Roman" pitchFamily="34" charset="0"/>
              </a:rPr>
              <a:t>:</a:t>
            </a:r>
            <a:r>
              <a:rPr lang="en-SG" altLang="en-US" dirty="0">
                <a:solidFill>
                  <a:schemeClr val="bg1"/>
                </a:solidFill>
                <a:latin typeface="Frutiger LT 55 Roman" pitchFamily="34" charset="0"/>
              </a:rPr>
              <a:t> all these apps have a </a:t>
            </a:r>
          </a:p>
          <a:p>
            <a:pPr lvl="1">
              <a:buFont typeface="Arial" panose="020B0604020202020204" pitchFamily="34" charset="0"/>
              <a:buChar char="•"/>
            </a:pPr>
            <a:r>
              <a:rPr lang="en-SG" altLang="en-US" dirty="0">
                <a:solidFill>
                  <a:schemeClr val="bg1"/>
                </a:solidFill>
                <a:latin typeface="Frutiger LT 55 Roman" pitchFamily="34" charset="0"/>
              </a:rPr>
              <a:t>summary feature</a:t>
            </a:r>
          </a:p>
          <a:p>
            <a:pPr lvl="1">
              <a:buFont typeface="Arial" panose="020B0604020202020204" pitchFamily="34" charset="0"/>
              <a:buChar char="•"/>
            </a:pPr>
            <a:endParaRPr lang="en-SG" altLang="en-US" dirty="0">
              <a:solidFill>
                <a:schemeClr val="bg1"/>
              </a:solidFill>
              <a:latin typeface="Frutiger LT 55 Roman" pitchFamily="34" charset="0"/>
            </a:endParaRPr>
          </a:p>
          <a:p>
            <a:pPr>
              <a:buFont typeface="Arial" panose="020B0604020202020204" pitchFamily="34" charset="0"/>
              <a:buChar char="•"/>
            </a:pPr>
            <a:r>
              <a:rPr lang="en-SG" altLang="en-US" dirty="0">
                <a:solidFill>
                  <a:schemeClr val="bg1"/>
                </a:solidFill>
                <a:latin typeface="Frutiger LT 55 Roman" pitchFamily="34" charset="0"/>
              </a:rPr>
              <a:t>Different apps have different features</a:t>
            </a:r>
            <a:r>
              <a:rPr lang="en-US" altLang="en-US" dirty="0">
                <a:solidFill>
                  <a:schemeClr val="bg1"/>
                </a:solidFill>
                <a:latin typeface="Frutiger LT 55 Roman" pitchFamily="34" charset="0"/>
              </a:rPr>
              <a:t>:</a:t>
            </a:r>
          </a:p>
          <a:p>
            <a:pPr lvl="1">
              <a:buFont typeface="Arial" panose="020B0604020202020204" pitchFamily="34" charset="0"/>
              <a:buChar char="•"/>
            </a:pPr>
            <a:r>
              <a:rPr lang="en-SG" altLang="en-US" dirty="0">
                <a:solidFill>
                  <a:schemeClr val="bg1"/>
                </a:solidFill>
                <a:latin typeface="Frutiger LT 55 Roman" pitchFamily="34" charset="0"/>
              </a:rPr>
              <a:t>fitness locations, </a:t>
            </a:r>
          </a:p>
          <a:p>
            <a:pPr lvl="1">
              <a:buFont typeface="Arial" panose="020B0604020202020204" pitchFamily="34" charset="0"/>
              <a:buChar char="•"/>
            </a:pPr>
            <a:r>
              <a:rPr lang="en-SG" altLang="en-US" dirty="0">
                <a:solidFill>
                  <a:schemeClr val="bg1"/>
                </a:solidFill>
                <a:latin typeface="Frutiger LT 55 Roman" pitchFamily="34" charset="0"/>
              </a:rPr>
              <a:t>fitness plans, </a:t>
            </a:r>
          </a:p>
          <a:p>
            <a:pPr lvl="1">
              <a:buFont typeface="Arial" panose="020B0604020202020204" pitchFamily="34" charset="0"/>
              <a:buChar char="•"/>
            </a:pPr>
            <a:r>
              <a:rPr lang="en-SG" altLang="en-US" dirty="0">
                <a:solidFill>
                  <a:schemeClr val="bg1"/>
                </a:solidFill>
                <a:latin typeface="Frutiger LT 55 Roman" pitchFamily="34" charset="0"/>
              </a:rPr>
              <a:t>movement instruction, </a:t>
            </a:r>
          </a:p>
          <a:p>
            <a:pPr lvl="1">
              <a:buFont typeface="Arial" panose="020B0604020202020204" pitchFamily="34" charset="0"/>
              <a:buChar char="•"/>
            </a:pPr>
            <a:r>
              <a:rPr lang="en-SG" altLang="en-US" dirty="0">
                <a:solidFill>
                  <a:schemeClr val="bg1"/>
                </a:solidFill>
                <a:latin typeface="Frutiger LT 55 Roman" pitchFamily="34" charset="0"/>
              </a:rPr>
              <a:t>socialising, and e-shopping malls.</a:t>
            </a:r>
          </a:p>
        </p:txBody>
      </p:sp>
      <p:pic>
        <p:nvPicPr>
          <p:cNvPr id="7" name="Picture 6">
            <a:extLst>
              <a:ext uri="{FF2B5EF4-FFF2-40B4-BE49-F238E27FC236}">
                <a16:creationId xmlns:a16="http://schemas.microsoft.com/office/drawing/2014/main" id="{33578320-E324-4181-59AA-424BEF63CE36}"/>
              </a:ext>
            </a:extLst>
          </p:cNvPr>
          <p:cNvPicPr>
            <a:picLocks noChangeAspect="1"/>
          </p:cNvPicPr>
          <p:nvPr/>
        </p:nvPicPr>
        <p:blipFill>
          <a:blip r:embed="rId3"/>
          <a:stretch>
            <a:fillRect/>
          </a:stretch>
        </p:blipFill>
        <p:spPr>
          <a:xfrm>
            <a:off x="2359494" y="1739900"/>
            <a:ext cx="1892586" cy="4024313"/>
          </a:xfrm>
          <a:prstGeom prst="rect">
            <a:avLst/>
          </a:prstGeom>
        </p:spPr>
      </p:pic>
    </p:spTree>
    <p:extLst>
      <p:ext uri="{BB962C8B-B14F-4D97-AF65-F5344CB8AC3E}">
        <p14:creationId xmlns:p14="http://schemas.microsoft.com/office/powerpoint/2010/main" val="2813587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83BC5-5A9B-F908-A03E-11035DACAC9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109F8B8-10F3-5D64-C80C-F746BCFCB897}"/>
              </a:ext>
            </a:extLst>
          </p:cNvPr>
          <p:cNvSpPr/>
          <p:nvPr/>
        </p:nvSpPr>
        <p:spPr>
          <a:xfrm>
            <a:off x="0" y="1493838"/>
            <a:ext cx="12192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2" name="Title 1">
            <a:extLst>
              <a:ext uri="{FF2B5EF4-FFF2-40B4-BE49-F238E27FC236}">
                <a16:creationId xmlns:a16="http://schemas.microsoft.com/office/drawing/2014/main" id="{6B3E94B2-73D8-76A8-38F0-A7634FBDC296}"/>
              </a:ext>
            </a:extLst>
          </p:cNvPr>
          <p:cNvSpPr>
            <a:spLocks noGrp="1"/>
          </p:cNvSpPr>
          <p:nvPr>
            <p:ph type="title"/>
          </p:nvPr>
        </p:nvSpPr>
        <p:spPr/>
        <p:txBody>
          <a:bodyPr/>
          <a:lstStyle/>
          <a:p>
            <a:r>
              <a:rPr lang="en-US" b="1" dirty="0">
                <a:solidFill>
                  <a:schemeClr val="tx2"/>
                </a:solidFill>
              </a:rPr>
              <a:t>Market analysis</a:t>
            </a:r>
          </a:p>
        </p:txBody>
      </p:sp>
      <p:pic>
        <p:nvPicPr>
          <p:cNvPr id="9" name="Content Placeholder 8" descr="A screenshot of a phone&#10;&#10;Description automatically generated">
            <a:extLst>
              <a:ext uri="{FF2B5EF4-FFF2-40B4-BE49-F238E27FC236}">
                <a16:creationId xmlns:a16="http://schemas.microsoft.com/office/drawing/2014/main" id="{61BC68A5-08E0-5E4C-FB3B-4296A2D0C2AD}"/>
              </a:ext>
            </a:extLst>
          </p:cNvPr>
          <p:cNvPicPr>
            <a:picLocks noGrp="1" noChangeAspect="1"/>
          </p:cNvPicPr>
          <p:nvPr>
            <p:ph idx="1"/>
          </p:nvPr>
        </p:nvPicPr>
        <p:blipFill>
          <a:blip r:embed="rId3"/>
          <a:stretch>
            <a:fillRect/>
          </a:stretch>
        </p:blipFill>
        <p:spPr>
          <a:xfrm>
            <a:off x="2359494" y="1739899"/>
            <a:ext cx="1850999" cy="4024313"/>
          </a:xfrm>
        </p:spPr>
      </p:pic>
      <p:sp>
        <p:nvSpPr>
          <p:cNvPr id="4" name="Text Placeholder 3">
            <a:extLst>
              <a:ext uri="{FF2B5EF4-FFF2-40B4-BE49-F238E27FC236}">
                <a16:creationId xmlns:a16="http://schemas.microsoft.com/office/drawing/2014/main" id="{64B77139-EC2C-11B0-4027-1E118AD7051C}"/>
              </a:ext>
            </a:extLst>
          </p:cNvPr>
          <p:cNvSpPr>
            <a:spLocks noGrp="1"/>
          </p:cNvSpPr>
          <p:nvPr>
            <p:ph type="body" idx="10"/>
          </p:nvPr>
        </p:nvSpPr>
        <p:spPr/>
        <p:txBody>
          <a:bodyPr/>
          <a:lstStyle/>
          <a:p>
            <a:r>
              <a:rPr lang="en-US" dirty="0"/>
              <a:t>Project Objectives</a:t>
            </a:r>
          </a:p>
        </p:txBody>
      </p:sp>
      <p:graphicFrame>
        <p:nvGraphicFramePr>
          <p:cNvPr id="10" name="Diagram 9">
            <a:extLst>
              <a:ext uri="{FF2B5EF4-FFF2-40B4-BE49-F238E27FC236}">
                <a16:creationId xmlns:a16="http://schemas.microsoft.com/office/drawing/2014/main" id="{D1FE3932-183E-188F-B28E-FA429CF340AF}"/>
              </a:ext>
            </a:extLst>
          </p:cNvPr>
          <p:cNvGraphicFramePr/>
          <p:nvPr>
            <p:extLst>
              <p:ext uri="{D42A27DB-BD31-4B8C-83A1-F6EECF244321}">
                <p14:modId xmlns:p14="http://schemas.microsoft.com/office/powerpoint/2010/main" val="3961511110"/>
              </p:ext>
            </p:extLst>
          </p:nvPr>
        </p:nvGraphicFramePr>
        <p:xfrm>
          <a:off x="5845831" y="1732756"/>
          <a:ext cx="4064000" cy="4024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3463847"/>
      </p:ext>
    </p:extLst>
  </p:cSld>
  <p:clrMapOvr>
    <a:masterClrMapping/>
  </p:clrMapOvr>
</p:sld>
</file>

<file path=ppt/theme/theme1.xml><?xml version="1.0" encoding="utf-8"?>
<a:theme xmlns:a="http://schemas.openxmlformats.org/drawingml/2006/main" name="NUS">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US" id="{1945995F-EFB9-394B-9470-E2C5BFE1E904}" vid="{C8DC7E97-D239-7343-B8D1-6E80A65D1E47}"/>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NUS</Template>
  <TotalTime>466</TotalTime>
  <Words>4470</Words>
  <Application>Microsoft Macintosh PowerPoint</Application>
  <PresentationFormat>Widescreen</PresentationFormat>
  <Paragraphs>489</Paragraphs>
  <Slides>49</Slides>
  <Notes>29</Notes>
  <HiddenSlides>0</HiddenSlides>
  <MMClips>1</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49</vt:i4>
      </vt:variant>
    </vt:vector>
  </HeadingPairs>
  <TitlesOfParts>
    <vt:vector size="69" baseType="lpstr">
      <vt:lpstr>-webkit-standard</vt:lpstr>
      <vt:lpstr>.SF NS</vt:lpstr>
      <vt:lpstr>Arial Unicode MS</vt:lpstr>
      <vt:lpstr>Frutiger LT 55 Roman</vt:lpstr>
      <vt:lpstr>SimSun</vt:lpstr>
      <vt:lpstr>System Font</vt:lpstr>
      <vt:lpstr>Times New Roman Bold</vt:lpstr>
      <vt:lpstr>Aptos</vt:lpstr>
      <vt:lpstr>Aptos Display</vt:lpstr>
      <vt:lpstr>Arial</vt:lpstr>
      <vt:lpstr>Calibri</vt:lpstr>
      <vt:lpstr>Century Gothic</vt:lpstr>
      <vt:lpstr>Courier New</vt:lpstr>
      <vt:lpstr>Symbol</vt:lpstr>
      <vt:lpstr>Times New Roman</vt:lpstr>
      <vt:lpstr>NUS</vt:lpstr>
      <vt:lpstr>1_Custom Design</vt:lpstr>
      <vt:lpstr>2_Custom Design</vt:lpstr>
      <vt:lpstr>3_Custom Design</vt:lpstr>
      <vt:lpstr>4_Custom Design</vt:lpstr>
      <vt:lpstr>Fitness us Practice module group 4 </vt:lpstr>
      <vt:lpstr>Practice module group 4</vt:lpstr>
      <vt:lpstr>agenda</vt:lpstr>
      <vt:lpstr>Project Objectives</vt:lpstr>
      <vt:lpstr>Market analysis</vt:lpstr>
      <vt:lpstr>Market analysis</vt:lpstr>
      <vt:lpstr>Market analysis</vt:lpstr>
      <vt:lpstr>Market analysis</vt:lpstr>
      <vt:lpstr>Market analysis</vt:lpstr>
      <vt:lpstr>Project scope</vt:lpstr>
      <vt:lpstr>Sites</vt:lpstr>
      <vt:lpstr>plans</vt:lpstr>
      <vt:lpstr>workout</vt:lpstr>
      <vt:lpstr>sharing</vt:lpstr>
      <vt:lpstr>Data available &amp; Technical approach </vt:lpstr>
      <vt:lpstr>Workout Site Recommendation  location-based services </vt:lpstr>
      <vt:lpstr>Workout Site Recommendation </vt:lpstr>
      <vt:lpstr>Workout Site Recommendation  location-based services </vt:lpstr>
      <vt:lpstr>Workout Site Recommendation  location-based services </vt:lpstr>
      <vt:lpstr>Workout Site Recommendation  location-based services </vt:lpstr>
      <vt:lpstr>Personalized Exercise Plan  AI-based recommendations  </vt:lpstr>
      <vt:lpstr>Personalized Exercise Plan  AI-based recommendations  </vt:lpstr>
      <vt:lpstr>Personalized Exercise Plan  AI-based recommendations  </vt:lpstr>
      <vt:lpstr>Movement Supervision &amp;  Gesture Correction  </vt:lpstr>
      <vt:lpstr>Movement Supervision &amp;  Gesture Correction  </vt:lpstr>
      <vt:lpstr>Movement Supervision &amp;  Gesture Correction  </vt:lpstr>
      <vt:lpstr>Movement Supervision &amp;  Gesture Correction  </vt:lpstr>
      <vt:lpstr>Movement Supervision &amp;  Gesture Correction  </vt:lpstr>
      <vt:lpstr>Movement Supervision &amp;  Gesture Correction  </vt:lpstr>
      <vt:lpstr>Movement Supervision &amp;  Gesture Correction  </vt:lpstr>
      <vt:lpstr>Movement Supervision &amp;  Gesture Correction  </vt:lpstr>
      <vt:lpstr>Social Media Integration AI-based recommendations</vt:lpstr>
      <vt:lpstr>Social Media Integration AI-based recommendations</vt:lpstr>
      <vt:lpstr>Social Media Integration AI-based recommendations</vt:lpstr>
      <vt:lpstr>Social Media Integration AI-based recommendations</vt:lpstr>
      <vt:lpstr>Social Media Integration AI-based recommendations</vt:lpstr>
      <vt:lpstr>Social Media Integration AI-based recommendations</vt:lpstr>
      <vt:lpstr>Social Media Integration AI-based recommendations</vt:lpstr>
      <vt:lpstr>Social Media Integration AI-based recommendations</vt:lpstr>
      <vt:lpstr>Hybrid Recommendation Systems </vt:lpstr>
      <vt:lpstr>Social Media Integration AI-based recommendations</vt:lpstr>
      <vt:lpstr>Social Media Integration AI-based recommendations</vt:lpstr>
      <vt:lpstr>Social Media Integration AI-based recommendations</vt:lpstr>
      <vt:lpstr>Social Media Integration AI-based recommendations</vt:lpstr>
      <vt:lpstr>Hybrid Recommendation Systems </vt:lpstr>
      <vt:lpstr>What we have done so far</vt:lpstr>
      <vt:lpstr>timeline</vt:lpstr>
      <vt:lpstr>timeline</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 Yichao</dc:creator>
  <cp:lastModifiedBy>Xia, Yichao</cp:lastModifiedBy>
  <cp:revision>36</cp:revision>
  <dcterms:created xsi:type="dcterms:W3CDTF">2024-10-08T14:45:30Z</dcterms:created>
  <dcterms:modified xsi:type="dcterms:W3CDTF">2024-10-10T02:18:56Z</dcterms:modified>
</cp:coreProperties>
</file>